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69" r:id="rId3"/>
    <p:sldId id="260" r:id="rId4"/>
    <p:sldId id="257" r:id="rId5"/>
    <p:sldId id="258" r:id="rId6"/>
    <p:sldId id="261" r:id="rId7"/>
    <p:sldId id="262" r:id="rId8"/>
    <p:sldId id="303" r:id="rId9"/>
    <p:sldId id="271" r:id="rId10"/>
    <p:sldId id="272" r:id="rId11"/>
    <p:sldId id="275" r:id="rId12"/>
    <p:sldId id="279" r:id="rId13"/>
    <p:sldId id="283" r:id="rId14"/>
    <p:sldId id="281" r:id="rId15"/>
    <p:sldId id="270" r:id="rId16"/>
    <p:sldId id="277" r:id="rId17"/>
    <p:sldId id="305" r:id="rId18"/>
    <p:sldId id="300" r:id="rId19"/>
    <p:sldId id="307" r:id="rId20"/>
    <p:sldId id="306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5"/>
    <a:srgbClr val="D8D3D2"/>
    <a:srgbClr val="E1DFDD"/>
    <a:srgbClr val="C4C3C1"/>
    <a:srgbClr val="B5B6B1"/>
    <a:srgbClr val="ADACA8"/>
    <a:srgbClr val="A1A09C"/>
    <a:srgbClr val="D2D3CF"/>
    <a:srgbClr val="DFDDDB"/>
    <a:srgbClr val="DFD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3710D-E2B9-4185-8DDA-C161CCF5C11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D9949E7-2ECE-4559-8332-3A201019F4A0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洞洞紙 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★附小便條 ★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9B3CF6-F752-4D25-91DD-FC1EA11B97E2}" type="parTrans" cxnId="{407FC11E-F718-47A5-A144-034EB84B260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5EC702-271E-4FC8-8D81-442AEACDB11A}" type="sibTrans" cxnId="{407FC11E-F718-47A5-A144-034EB84B260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7B12F3-2704-46AB-9BFA-74FD432ED9AC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慈濟資金 </a:t>
          </a:r>
          <a:r>
            <a: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TCRD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TCMMP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TCMF - </a:t>
          </a:r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IMAR)</a:t>
          </a:r>
          <a:endParaRPr lang="zh-TW" altLang="en-US" sz="2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DEC065-9CE7-4D7F-B3A3-EFE8BFB9F995}" type="parTrans" cxnId="{CDBEAF19-B141-4D91-8BCD-276BA4F7F8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6EF912-B2A0-4C97-B07C-A0ADB6C4CE5C}" type="sibTrans" cxnId="{CDBEAF19-B141-4D91-8BCD-276BA4F7F8A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0EE50-C873-487E-B1ED-EC847061086C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 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TCJ)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5AECB9-9E7B-4058-BB98-F14197E302DA}" type="parTrans" cxnId="{3C778991-041F-43CE-A9F8-B49945749AE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32FD0E-606D-42C8-A8AB-4F69B786A023}" type="sibTrans" cxnId="{3C778991-041F-43CE-A9F8-B49945749AE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D603BF-F9D1-4845-AC3B-FD848B8BBDC0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黏存單 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★附小便條 ★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F436DA-CB1B-449A-9528-4811F39B472B}" type="parTrans" cxnId="{A6BB8741-6831-41B7-B2CA-2A55C5AD339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ABF87E-F0CE-43AD-B2F0-A3E4982E18F7}" type="sibTrans" cxnId="{A6BB8741-6831-41B7-B2CA-2A55C5AD339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66BB13-7FB9-49BF-8738-6060EEF4CB24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國科會計畫 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NSTC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一式兩份 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C8498F-B9C0-4C74-A3B5-36132B702C17}" type="parTrans" cxnId="{7E9E1ADA-AB68-405D-8763-8CF23D731AA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9F192E-56D6-45C4-96FB-6E9EAD8D0940}" type="sibTrans" cxnId="{7E9E1ADA-AB68-405D-8763-8CF23D731AAE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2C77E8-D2EF-4F4D-A4D6-90FA5FE878AF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國衛院計畫 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NHRI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一式三份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</a:pP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獎一核銷無需黏貼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452824-79B9-4ED8-88C3-D7B62A12FBE6}" type="parTrans" cxnId="{86C48158-CBA2-4773-B2A2-1517B56EE46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81C37F-7962-451E-9CD1-BB4D1B14DF4A}" type="sibTrans" cxnId="{86C48158-CBA2-4773-B2A2-1517B56EE46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C2D449-686B-4A52-B13E-58DF8C345E9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表單</a:t>
          </a:r>
          <a:r>
            <a:rPr lang="zh-TW" altLang="en-US" sz="2800" b="1" strike="sngStrik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來源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9CC1E5A-7479-40CF-8A26-A8DB5F920A41}" type="parTrans" cxnId="{9D7CDD3B-FFD8-4ACA-966D-FC9C1CB0A40D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748D6D-D2EC-4C2D-BB8D-381CBBC53185}" type="sibTrans" cxnId="{9D7CDD3B-FFD8-4ACA-966D-FC9C1CB0A40D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959A4E-6675-47D1-9C71-40D3C5B7ED03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洞洞紙：研究部或財務室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45BFE5-7C23-400E-878F-C5FDB98700EA}" type="parTrans" cxnId="{394B8A29-4B06-4D9B-BAC1-53D003F6A9F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2F852D8-1A3C-4E2B-84FA-AA0D0A50B6AA}" type="sibTrans" cxnId="{394B8A29-4B06-4D9B-BAC1-53D003F6A9F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56F304-29E4-47B6-8C51-217FD734396E}">
      <dgm:prSet phldrT="[文字]" custT="1"/>
      <dgm:spPr/>
      <dgm:t>
        <a:bodyPr/>
        <a:lstStyle/>
        <a:p>
          <a:pPr>
            <a:lnSpc>
              <a:spcPct val="50000"/>
            </a:lnSpc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黏存單：研究部網頁下載 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174199-52AF-45EB-A264-48095BC7F626}" type="parTrans" cxnId="{3E2C2F97-81AF-46F8-9C69-D765CD97BD8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4F76F9-922A-46B8-BBD3-1159EA000B3B}" type="sibTrans" cxnId="{3E2C2F97-81AF-46F8-9C69-D765CD97BD82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118156-BD47-40A9-87A9-2E8F68E16B9B}" type="pres">
      <dgm:prSet presAssocID="{0523710D-E2B9-4185-8DDA-C161CCF5C11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0BEBD97-0ACD-4DC7-A392-1DF713A62C3F}" type="pres">
      <dgm:prSet presAssocID="{3D9949E7-2ECE-4559-8332-3A201019F4A0}" presName="parenttextcomposite" presStyleCnt="0"/>
      <dgm:spPr/>
    </dgm:pt>
    <dgm:pt modelId="{9E996FA2-EDC6-4AD5-9EDC-95FCFF27EF80}" type="pres">
      <dgm:prSet presAssocID="{3D9949E7-2ECE-4559-8332-3A201019F4A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228FC0-6663-4B60-9E62-DFBE9AD20282}" type="pres">
      <dgm:prSet presAssocID="{3D9949E7-2ECE-4559-8332-3A201019F4A0}" presName="composite" presStyleCnt="0"/>
      <dgm:spPr/>
    </dgm:pt>
    <dgm:pt modelId="{08D758DE-6E91-4F83-8EE8-EB7716594250}" type="pres">
      <dgm:prSet presAssocID="{3D9949E7-2ECE-4559-8332-3A201019F4A0}" presName="chevron1" presStyleLbl="alignNode1" presStyleIdx="0" presStyleCnt="21"/>
      <dgm:spPr/>
    </dgm:pt>
    <dgm:pt modelId="{D9827B0B-3589-44D0-9F88-1F34C9C9C717}" type="pres">
      <dgm:prSet presAssocID="{3D9949E7-2ECE-4559-8332-3A201019F4A0}" presName="chevron2" presStyleLbl="alignNode1" presStyleIdx="1" presStyleCnt="21"/>
      <dgm:spPr/>
    </dgm:pt>
    <dgm:pt modelId="{E6B9BA01-B541-4DB2-B143-D06C2777185E}" type="pres">
      <dgm:prSet presAssocID="{3D9949E7-2ECE-4559-8332-3A201019F4A0}" presName="chevron3" presStyleLbl="alignNode1" presStyleIdx="2" presStyleCnt="21"/>
      <dgm:spPr/>
    </dgm:pt>
    <dgm:pt modelId="{AB05FA0C-E726-4E91-B77C-E90C4ECC1F7B}" type="pres">
      <dgm:prSet presAssocID="{3D9949E7-2ECE-4559-8332-3A201019F4A0}" presName="chevron4" presStyleLbl="alignNode1" presStyleIdx="3" presStyleCnt="21"/>
      <dgm:spPr/>
    </dgm:pt>
    <dgm:pt modelId="{7A54E1A4-D524-46B8-986E-6FADF7AA823D}" type="pres">
      <dgm:prSet presAssocID="{3D9949E7-2ECE-4559-8332-3A201019F4A0}" presName="chevron5" presStyleLbl="alignNode1" presStyleIdx="4" presStyleCnt="21"/>
      <dgm:spPr/>
    </dgm:pt>
    <dgm:pt modelId="{AE9D6EEC-2328-462B-8A2B-3D0CC02F83F8}" type="pres">
      <dgm:prSet presAssocID="{3D9949E7-2ECE-4559-8332-3A201019F4A0}" presName="chevron6" presStyleLbl="alignNode1" presStyleIdx="5" presStyleCnt="21"/>
      <dgm:spPr/>
    </dgm:pt>
    <dgm:pt modelId="{F59D04D2-3355-46AD-ADC3-D8D3B037A8D4}" type="pres">
      <dgm:prSet presAssocID="{3D9949E7-2ECE-4559-8332-3A201019F4A0}" presName="chevron7" presStyleLbl="alignNode1" presStyleIdx="6" presStyleCnt="21"/>
      <dgm:spPr/>
    </dgm:pt>
    <dgm:pt modelId="{D40D47F6-E85D-4396-A132-34564F22AA9D}" type="pres">
      <dgm:prSet presAssocID="{3D9949E7-2ECE-4559-8332-3A201019F4A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6B24B8-032E-4325-AFA1-E945149BCD5F}" type="pres">
      <dgm:prSet presAssocID="{BA5EC702-271E-4FC8-8D81-442AEACDB11A}" presName="sibTrans" presStyleCnt="0"/>
      <dgm:spPr/>
    </dgm:pt>
    <dgm:pt modelId="{D16C2FCB-2FB5-496C-8C8C-965D23F46D3F}" type="pres">
      <dgm:prSet presAssocID="{CDD603BF-F9D1-4845-AC3B-FD848B8BBDC0}" presName="parenttextcomposite" presStyleCnt="0"/>
      <dgm:spPr/>
    </dgm:pt>
    <dgm:pt modelId="{4D4387FA-78B1-4EB2-AF94-671590067A22}" type="pres">
      <dgm:prSet presAssocID="{CDD603BF-F9D1-4845-AC3B-FD848B8BBDC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408AAE-FE04-4385-A346-FCDEB0F916E6}" type="pres">
      <dgm:prSet presAssocID="{CDD603BF-F9D1-4845-AC3B-FD848B8BBDC0}" presName="composite" presStyleCnt="0"/>
      <dgm:spPr/>
    </dgm:pt>
    <dgm:pt modelId="{4683A66C-BBC6-4D86-921C-E0006293E0F1}" type="pres">
      <dgm:prSet presAssocID="{CDD603BF-F9D1-4845-AC3B-FD848B8BBDC0}" presName="chevron1" presStyleLbl="alignNode1" presStyleIdx="7" presStyleCnt="21" custScaleX="92477" custScaleY="110095"/>
      <dgm:spPr/>
    </dgm:pt>
    <dgm:pt modelId="{1A8A3B88-B3FE-42E2-85FE-128C6653D3D2}" type="pres">
      <dgm:prSet presAssocID="{CDD603BF-F9D1-4845-AC3B-FD848B8BBDC0}" presName="chevron2" presStyleLbl="alignNode1" presStyleIdx="8" presStyleCnt="21" custScaleY="108541"/>
      <dgm:spPr/>
    </dgm:pt>
    <dgm:pt modelId="{3B4396FB-6C76-4B5A-9F04-E6319C530227}" type="pres">
      <dgm:prSet presAssocID="{CDD603BF-F9D1-4845-AC3B-FD848B8BBDC0}" presName="chevron3" presStyleLbl="alignNode1" presStyleIdx="9" presStyleCnt="21" custScaleX="92477" custScaleY="110095"/>
      <dgm:spPr/>
    </dgm:pt>
    <dgm:pt modelId="{C5F9E446-C54E-4CFA-A211-62A977478930}" type="pres">
      <dgm:prSet presAssocID="{CDD603BF-F9D1-4845-AC3B-FD848B8BBDC0}" presName="chevron4" presStyleLbl="alignNode1" presStyleIdx="10" presStyleCnt="21" custScaleX="92477" custScaleY="110095"/>
      <dgm:spPr/>
    </dgm:pt>
    <dgm:pt modelId="{2DCDA0D2-DAF5-4494-87AC-84962D950B98}" type="pres">
      <dgm:prSet presAssocID="{CDD603BF-F9D1-4845-AC3B-FD848B8BBDC0}" presName="chevron5" presStyleLbl="alignNode1" presStyleIdx="11" presStyleCnt="21" custScaleX="92477" custScaleY="110095"/>
      <dgm:spPr/>
    </dgm:pt>
    <dgm:pt modelId="{3FE5B5C8-C3AB-49B2-934B-303E9BC70D63}" type="pres">
      <dgm:prSet presAssocID="{CDD603BF-F9D1-4845-AC3B-FD848B8BBDC0}" presName="chevron6" presStyleLbl="alignNode1" presStyleIdx="12" presStyleCnt="21" custScaleX="92477" custScaleY="110095"/>
      <dgm:spPr/>
    </dgm:pt>
    <dgm:pt modelId="{DA32B85F-415E-4724-8076-997ACE931CFE}" type="pres">
      <dgm:prSet presAssocID="{CDD603BF-F9D1-4845-AC3B-FD848B8BBDC0}" presName="chevron7" presStyleLbl="alignNode1" presStyleIdx="13" presStyleCnt="21" custScaleX="92477" custScaleY="110095"/>
      <dgm:spPr/>
    </dgm:pt>
    <dgm:pt modelId="{E3395742-CEA1-4C49-B8B2-FB6A090A7966}" type="pres">
      <dgm:prSet presAssocID="{CDD603BF-F9D1-4845-AC3B-FD848B8BBDC0}" presName="childtext" presStyleLbl="solidFgAcc1" presStyleIdx="1" presStyleCnt="3" custScaleY="11486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0C0D5B-03D9-434C-964A-FEDEA43C97CF}" type="pres">
      <dgm:prSet presAssocID="{2FABF87E-F0CE-43AD-B2F0-A3E4982E18F7}" presName="sibTrans" presStyleCnt="0"/>
      <dgm:spPr/>
    </dgm:pt>
    <dgm:pt modelId="{03AEE072-4CA2-4D5B-9E8B-651BA1402B72}" type="pres">
      <dgm:prSet presAssocID="{DEC2D449-686B-4A52-B13E-58DF8C345E93}" presName="parenttextcomposite" presStyleCnt="0"/>
      <dgm:spPr/>
    </dgm:pt>
    <dgm:pt modelId="{3DE2EF80-E34B-4517-A8A1-278609A1D1F8}" type="pres">
      <dgm:prSet presAssocID="{DEC2D449-686B-4A52-B13E-58DF8C345E93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307A0D-B0D8-4817-B98F-49AC78C991F0}" type="pres">
      <dgm:prSet presAssocID="{DEC2D449-686B-4A52-B13E-58DF8C345E93}" presName="composite" presStyleCnt="0"/>
      <dgm:spPr/>
    </dgm:pt>
    <dgm:pt modelId="{945B98E9-D12C-408E-AF29-0EB18FA430AC}" type="pres">
      <dgm:prSet presAssocID="{DEC2D449-686B-4A52-B13E-58DF8C345E93}" presName="chevron1" presStyleLbl="alignNode1" presStyleIdx="14" presStyleCnt="21"/>
      <dgm:spPr/>
    </dgm:pt>
    <dgm:pt modelId="{AFD375D5-FE75-4AD0-AB04-52214EF7E2BF}" type="pres">
      <dgm:prSet presAssocID="{DEC2D449-686B-4A52-B13E-58DF8C345E93}" presName="chevron2" presStyleLbl="alignNode1" presStyleIdx="15" presStyleCnt="21"/>
      <dgm:spPr/>
    </dgm:pt>
    <dgm:pt modelId="{74275738-0CC4-499C-8729-2C1774EECF89}" type="pres">
      <dgm:prSet presAssocID="{DEC2D449-686B-4A52-B13E-58DF8C345E93}" presName="chevron3" presStyleLbl="alignNode1" presStyleIdx="16" presStyleCnt="21"/>
      <dgm:spPr/>
    </dgm:pt>
    <dgm:pt modelId="{A2682CFC-F77F-4799-B0EC-F92307BC1D47}" type="pres">
      <dgm:prSet presAssocID="{DEC2D449-686B-4A52-B13E-58DF8C345E93}" presName="chevron4" presStyleLbl="alignNode1" presStyleIdx="17" presStyleCnt="21"/>
      <dgm:spPr/>
    </dgm:pt>
    <dgm:pt modelId="{18E6D642-DBB2-4716-AA0A-F44D0DF7D39E}" type="pres">
      <dgm:prSet presAssocID="{DEC2D449-686B-4A52-B13E-58DF8C345E93}" presName="chevron5" presStyleLbl="alignNode1" presStyleIdx="18" presStyleCnt="21"/>
      <dgm:spPr/>
    </dgm:pt>
    <dgm:pt modelId="{9F4B611B-5775-4C96-8431-782BF9E30E9D}" type="pres">
      <dgm:prSet presAssocID="{DEC2D449-686B-4A52-B13E-58DF8C345E93}" presName="chevron6" presStyleLbl="alignNode1" presStyleIdx="19" presStyleCnt="21"/>
      <dgm:spPr/>
    </dgm:pt>
    <dgm:pt modelId="{958DD2DA-98C7-4FD9-B5F8-F5BE2D675C57}" type="pres">
      <dgm:prSet presAssocID="{DEC2D449-686B-4A52-B13E-58DF8C345E93}" presName="chevron7" presStyleLbl="alignNode1" presStyleIdx="20" presStyleCnt="21"/>
      <dgm:spPr/>
    </dgm:pt>
    <dgm:pt modelId="{64EA7211-6654-4EA0-B6AC-DF95960162F1}" type="pres">
      <dgm:prSet presAssocID="{DEC2D449-686B-4A52-B13E-58DF8C345E9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778991-041F-43CE-A9F8-B49945749AE5}" srcId="{3D9949E7-2ECE-4559-8332-3A201019F4A0}" destId="{ED20EE50-C873-487E-B1ED-EC847061086C}" srcOrd="1" destOrd="0" parTransId="{625AECB9-9E7B-4058-BB98-F14197E302DA}" sibTransId="{9732FD0E-606D-42C8-A8AB-4F69B786A023}"/>
    <dgm:cxn modelId="{3E2C2F97-81AF-46F8-9C69-D765CD97BD82}" srcId="{DEC2D449-686B-4A52-B13E-58DF8C345E93}" destId="{0756F304-29E4-47B6-8C51-217FD734396E}" srcOrd="1" destOrd="0" parTransId="{AC174199-52AF-45EB-A264-48095BC7F626}" sibTransId="{364F76F9-922A-46B8-BBD3-1159EA000B3B}"/>
    <dgm:cxn modelId="{86C48158-CBA2-4773-B2A2-1517B56EE463}" srcId="{CDD603BF-F9D1-4845-AC3B-FD848B8BBDC0}" destId="{242C77E8-D2EF-4F4D-A4D6-90FA5FE878AF}" srcOrd="1" destOrd="0" parTransId="{97452824-79B9-4ED8-88C3-D7B62A12FBE6}" sibTransId="{1881C37F-7962-451E-9CD1-BB4D1B14DF4A}"/>
    <dgm:cxn modelId="{FB2DC893-8157-4C8B-AEE9-68E1DD725D95}" type="presOf" srcId="{CDD603BF-F9D1-4845-AC3B-FD848B8BBDC0}" destId="{4D4387FA-78B1-4EB2-AF94-671590067A22}" srcOrd="0" destOrd="0" presId="urn:microsoft.com/office/officeart/2008/layout/VerticalAccentList"/>
    <dgm:cxn modelId="{9D7CDD3B-FFD8-4ACA-966D-FC9C1CB0A40D}" srcId="{0523710D-E2B9-4185-8DDA-C161CCF5C111}" destId="{DEC2D449-686B-4A52-B13E-58DF8C345E93}" srcOrd="2" destOrd="0" parTransId="{29CC1E5A-7479-40CF-8A26-A8DB5F920A41}" sibTransId="{54748D6D-D2EC-4C2D-BB8D-381CBBC53185}"/>
    <dgm:cxn modelId="{A6BB8741-6831-41B7-B2CA-2A55C5AD339C}" srcId="{0523710D-E2B9-4185-8DDA-C161CCF5C111}" destId="{CDD603BF-F9D1-4845-AC3B-FD848B8BBDC0}" srcOrd="1" destOrd="0" parTransId="{39F436DA-CB1B-449A-9528-4811F39B472B}" sibTransId="{2FABF87E-F0CE-43AD-B2F0-A3E4982E18F7}"/>
    <dgm:cxn modelId="{57AADBA6-BA3A-4A2B-9415-3258B132FF21}" type="presOf" srcId="{0756F304-29E4-47B6-8C51-217FD734396E}" destId="{64EA7211-6654-4EA0-B6AC-DF95960162F1}" srcOrd="0" destOrd="1" presId="urn:microsoft.com/office/officeart/2008/layout/VerticalAccentList"/>
    <dgm:cxn modelId="{66F1B015-F8B8-4A34-8776-3B1650EF9D5F}" type="presOf" srcId="{DD7B12F3-2704-46AB-9BFA-74FD432ED9AC}" destId="{D40D47F6-E85D-4396-A132-34564F22AA9D}" srcOrd="0" destOrd="0" presId="urn:microsoft.com/office/officeart/2008/layout/VerticalAccentList"/>
    <dgm:cxn modelId="{2FCB5619-5D06-40D7-8615-C519A629619A}" type="presOf" srcId="{12959A4E-6675-47D1-9C71-40D3C5B7ED03}" destId="{64EA7211-6654-4EA0-B6AC-DF95960162F1}" srcOrd="0" destOrd="0" presId="urn:microsoft.com/office/officeart/2008/layout/VerticalAccentList"/>
    <dgm:cxn modelId="{7E9E1ADA-AB68-405D-8763-8CF23D731AAE}" srcId="{CDD603BF-F9D1-4845-AC3B-FD848B8BBDC0}" destId="{A166BB13-7FB9-49BF-8738-6060EEF4CB24}" srcOrd="0" destOrd="0" parTransId="{68C8498F-B9C0-4C74-A3B5-36132B702C17}" sibTransId="{DC9F192E-56D6-45C4-96FB-6E9EAD8D0940}"/>
    <dgm:cxn modelId="{DAA9A0A8-1FE0-4B83-A993-8A75EF730C46}" type="presOf" srcId="{242C77E8-D2EF-4F4D-A4D6-90FA5FE878AF}" destId="{E3395742-CEA1-4C49-B8B2-FB6A090A7966}" srcOrd="0" destOrd="1" presId="urn:microsoft.com/office/officeart/2008/layout/VerticalAccentList"/>
    <dgm:cxn modelId="{9DC2F9EE-B26B-404C-9408-3A4440C4C2CF}" type="presOf" srcId="{ED20EE50-C873-487E-B1ED-EC847061086C}" destId="{D40D47F6-E85D-4396-A132-34564F22AA9D}" srcOrd="0" destOrd="1" presId="urn:microsoft.com/office/officeart/2008/layout/VerticalAccentList"/>
    <dgm:cxn modelId="{EA80ED6F-8B7C-4701-A945-59BDAA91BA74}" type="presOf" srcId="{0523710D-E2B9-4185-8DDA-C161CCF5C111}" destId="{D6118156-BD47-40A9-87A9-2E8F68E16B9B}" srcOrd="0" destOrd="0" presId="urn:microsoft.com/office/officeart/2008/layout/VerticalAccentList"/>
    <dgm:cxn modelId="{3DE84AEC-99B2-480D-8980-FF2E82125B74}" type="presOf" srcId="{3D9949E7-2ECE-4559-8332-3A201019F4A0}" destId="{9E996FA2-EDC6-4AD5-9EDC-95FCFF27EF80}" srcOrd="0" destOrd="0" presId="urn:microsoft.com/office/officeart/2008/layout/VerticalAccentList"/>
    <dgm:cxn modelId="{72C083E3-3C91-4DC7-B716-A92F77332B41}" type="presOf" srcId="{A166BB13-7FB9-49BF-8738-6060EEF4CB24}" destId="{E3395742-CEA1-4C49-B8B2-FB6A090A7966}" srcOrd="0" destOrd="0" presId="urn:microsoft.com/office/officeart/2008/layout/VerticalAccentList"/>
    <dgm:cxn modelId="{50F8FE52-057B-4A6F-A963-324481A73993}" type="presOf" srcId="{DEC2D449-686B-4A52-B13E-58DF8C345E93}" destId="{3DE2EF80-E34B-4517-A8A1-278609A1D1F8}" srcOrd="0" destOrd="0" presId="urn:microsoft.com/office/officeart/2008/layout/VerticalAccentList"/>
    <dgm:cxn modelId="{CDBEAF19-B141-4D91-8BCD-276BA4F7F8A4}" srcId="{3D9949E7-2ECE-4559-8332-3A201019F4A0}" destId="{DD7B12F3-2704-46AB-9BFA-74FD432ED9AC}" srcOrd="0" destOrd="0" parTransId="{E3DEC065-9CE7-4D7F-B3A3-EFE8BFB9F995}" sibTransId="{706EF912-B2A0-4C97-B07C-A0ADB6C4CE5C}"/>
    <dgm:cxn modelId="{394B8A29-4B06-4D9B-BAC1-53D003F6A9F7}" srcId="{DEC2D449-686B-4A52-B13E-58DF8C345E93}" destId="{12959A4E-6675-47D1-9C71-40D3C5B7ED03}" srcOrd="0" destOrd="0" parTransId="{2645BFE5-7C23-400E-878F-C5FDB98700EA}" sibTransId="{22F852D8-1A3C-4E2B-84FA-AA0D0A50B6AA}"/>
    <dgm:cxn modelId="{407FC11E-F718-47A5-A144-034EB84B2603}" srcId="{0523710D-E2B9-4185-8DDA-C161CCF5C111}" destId="{3D9949E7-2ECE-4559-8332-3A201019F4A0}" srcOrd="0" destOrd="0" parTransId="{D59B3CF6-F752-4D25-91DD-FC1EA11B97E2}" sibTransId="{BA5EC702-271E-4FC8-8D81-442AEACDB11A}"/>
    <dgm:cxn modelId="{230120CF-2D45-4460-811C-6C6D877BB6CB}" type="presParOf" srcId="{D6118156-BD47-40A9-87A9-2E8F68E16B9B}" destId="{10BEBD97-0ACD-4DC7-A392-1DF713A62C3F}" srcOrd="0" destOrd="0" presId="urn:microsoft.com/office/officeart/2008/layout/VerticalAccentList"/>
    <dgm:cxn modelId="{13AC966B-B8AA-47B5-87DB-51D07ECBEBBC}" type="presParOf" srcId="{10BEBD97-0ACD-4DC7-A392-1DF713A62C3F}" destId="{9E996FA2-EDC6-4AD5-9EDC-95FCFF27EF80}" srcOrd="0" destOrd="0" presId="urn:microsoft.com/office/officeart/2008/layout/VerticalAccentList"/>
    <dgm:cxn modelId="{5B1DD178-BFC7-447D-999D-71D21DB078ED}" type="presParOf" srcId="{D6118156-BD47-40A9-87A9-2E8F68E16B9B}" destId="{93228FC0-6663-4B60-9E62-DFBE9AD20282}" srcOrd="1" destOrd="0" presId="urn:microsoft.com/office/officeart/2008/layout/VerticalAccentList"/>
    <dgm:cxn modelId="{CF880050-03EC-4413-8E03-717D105AC669}" type="presParOf" srcId="{93228FC0-6663-4B60-9E62-DFBE9AD20282}" destId="{08D758DE-6E91-4F83-8EE8-EB7716594250}" srcOrd="0" destOrd="0" presId="urn:microsoft.com/office/officeart/2008/layout/VerticalAccentList"/>
    <dgm:cxn modelId="{09F8DEEC-63D2-4448-B404-B4E838FA2F49}" type="presParOf" srcId="{93228FC0-6663-4B60-9E62-DFBE9AD20282}" destId="{D9827B0B-3589-44D0-9F88-1F34C9C9C717}" srcOrd="1" destOrd="0" presId="urn:microsoft.com/office/officeart/2008/layout/VerticalAccentList"/>
    <dgm:cxn modelId="{63B10D49-74A2-4DA4-B317-AB9DE70A2FA7}" type="presParOf" srcId="{93228FC0-6663-4B60-9E62-DFBE9AD20282}" destId="{E6B9BA01-B541-4DB2-B143-D06C2777185E}" srcOrd="2" destOrd="0" presId="urn:microsoft.com/office/officeart/2008/layout/VerticalAccentList"/>
    <dgm:cxn modelId="{B27B1F81-2F66-4C91-A92E-F4C13FB46229}" type="presParOf" srcId="{93228FC0-6663-4B60-9E62-DFBE9AD20282}" destId="{AB05FA0C-E726-4E91-B77C-E90C4ECC1F7B}" srcOrd="3" destOrd="0" presId="urn:microsoft.com/office/officeart/2008/layout/VerticalAccentList"/>
    <dgm:cxn modelId="{D166B722-7DD2-4C6D-B9B1-EBEA4369DC76}" type="presParOf" srcId="{93228FC0-6663-4B60-9E62-DFBE9AD20282}" destId="{7A54E1A4-D524-46B8-986E-6FADF7AA823D}" srcOrd="4" destOrd="0" presId="urn:microsoft.com/office/officeart/2008/layout/VerticalAccentList"/>
    <dgm:cxn modelId="{4727C70F-95C7-40E8-A619-DBE86913C635}" type="presParOf" srcId="{93228FC0-6663-4B60-9E62-DFBE9AD20282}" destId="{AE9D6EEC-2328-462B-8A2B-3D0CC02F83F8}" srcOrd="5" destOrd="0" presId="urn:microsoft.com/office/officeart/2008/layout/VerticalAccentList"/>
    <dgm:cxn modelId="{BA583141-F538-4598-B02E-5BEAE65697EF}" type="presParOf" srcId="{93228FC0-6663-4B60-9E62-DFBE9AD20282}" destId="{F59D04D2-3355-46AD-ADC3-D8D3B037A8D4}" srcOrd="6" destOrd="0" presId="urn:microsoft.com/office/officeart/2008/layout/VerticalAccentList"/>
    <dgm:cxn modelId="{172F2394-99E2-4E04-A3AC-06E3256E53B4}" type="presParOf" srcId="{93228FC0-6663-4B60-9E62-DFBE9AD20282}" destId="{D40D47F6-E85D-4396-A132-34564F22AA9D}" srcOrd="7" destOrd="0" presId="urn:microsoft.com/office/officeart/2008/layout/VerticalAccentList"/>
    <dgm:cxn modelId="{0205F7F1-D193-42AC-BFC3-A05867D7CABE}" type="presParOf" srcId="{D6118156-BD47-40A9-87A9-2E8F68E16B9B}" destId="{306B24B8-032E-4325-AFA1-E945149BCD5F}" srcOrd="2" destOrd="0" presId="urn:microsoft.com/office/officeart/2008/layout/VerticalAccentList"/>
    <dgm:cxn modelId="{2CA98B8D-7791-4C70-9F6A-7D671191FA02}" type="presParOf" srcId="{D6118156-BD47-40A9-87A9-2E8F68E16B9B}" destId="{D16C2FCB-2FB5-496C-8C8C-965D23F46D3F}" srcOrd="3" destOrd="0" presId="urn:microsoft.com/office/officeart/2008/layout/VerticalAccentList"/>
    <dgm:cxn modelId="{4F1484FE-8AAF-4D4D-B3FD-10DC33438893}" type="presParOf" srcId="{D16C2FCB-2FB5-496C-8C8C-965D23F46D3F}" destId="{4D4387FA-78B1-4EB2-AF94-671590067A22}" srcOrd="0" destOrd="0" presId="urn:microsoft.com/office/officeart/2008/layout/VerticalAccentList"/>
    <dgm:cxn modelId="{DE8EA949-DF2E-4337-A83D-8E42058735D4}" type="presParOf" srcId="{D6118156-BD47-40A9-87A9-2E8F68E16B9B}" destId="{1B408AAE-FE04-4385-A346-FCDEB0F916E6}" srcOrd="4" destOrd="0" presId="urn:microsoft.com/office/officeart/2008/layout/VerticalAccentList"/>
    <dgm:cxn modelId="{7DEB3764-15B6-45A6-98D7-6EFB17001F90}" type="presParOf" srcId="{1B408AAE-FE04-4385-A346-FCDEB0F916E6}" destId="{4683A66C-BBC6-4D86-921C-E0006293E0F1}" srcOrd="0" destOrd="0" presId="urn:microsoft.com/office/officeart/2008/layout/VerticalAccentList"/>
    <dgm:cxn modelId="{35177FAC-66AD-4AFE-9330-1A101BFF6F1B}" type="presParOf" srcId="{1B408AAE-FE04-4385-A346-FCDEB0F916E6}" destId="{1A8A3B88-B3FE-42E2-85FE-128C6653D3D2}" srcOrd="1" destOrd="0" presId="urn:microsoft.com/office/officeart/2008/layout/VerticalAccentList"/>
    <dgm:cxn modelId="{A22F9323-229D-424C-AC8C-60F907AFD6C2}" type="presParOf" srcId="{1B408AAE-FE04-4385-A346-FCDEB0F916E6}" destId="{3B4396FB-6C76-4B5A-9F04-E6319C530227}" srcOrd="2" destOrd="0" presId="urn:microsoft.com/office/officeart/2008/layout/VerticalAccentList"/>
    <dgm:cxn modelId="{31EEB998-1F85-4DAE-A83D-FCADD61F66D9}" type="presParOf" srcId="{1B408AAE-FE04-4385-A346-FCDEB0F916E6}" destId="{C5F9E446-C54E-4CFA-A211-62A977478930}" srcOrd="3" destOrd="0" presId="urn:microsoft.com/office/officeart/2008/layout/VerticalAccentList"/>
    <dgm:cxn modelId="{671F0B5F-BA22-45B8-8203-BBBD69E316CF}" type="presParOf" srcId="{1B408AAE-FE04-4385-A346-FCDEB0F916E6}" destId="{2DCDA0D2-DAF5-4494-87AC-84962D950B98}" srcOrd="4" destOrd="0" presId="urn:microsoft.com/office/officeart/2008/layout/VerticalAccentList"/>
    <dgm:cxn modelId="{11D1217A-B46B-4A01-84D9-413EB64425CF}" type="presParOf" srcId="{1B408AAE-FE04-4385-A346-FCDEB0F916E6}" destId="{3FE5B5C8-C3AB-49B2-934B-303E9BC70D63}" srcOrd="5" destOrd="0" presId="urn:microsoft.com/office/officeart/2008/layout/VerticalAccentList"/>
    <dgm:cxn modelId="{DCD81A25-3DAD-4B5A-A274-A59D4C57EA8B}" type="presParOf" srcId="{1B408AAE-FE04-4385-A346-FCDEB0F916E6}" destId="{DA32B85F-415E-4724-8076-997ACE931CFE}" srcOrd="6" destOrd="0" presId="urn:microsoft.com/office/officeart/2008/layout/VerticalAccentList"/>
    <dgm:cxn modelId="{B8D7E773-0555-495C-92C9-F4B664162822}" type="presParOf" srcId="{1B408AAE-FE04-4385-A346-FCDEB0F916E6}" destId="{E3395742-CEA1-4C49-B8B2-FB6A090A7966}" srcOrd="7" destOrd="0" presId="urn:microsoft.com/office/officeart/2008/layout/VerticalAccentList"/>
    <dgm:cxn modelId="{7527822F-1068-429A-824D-7A58C44AC76C}" type="presParOf" srcId="{D6118156-BD47-40A9-87A9-2E8F68E16B9B}" destId="{950C0D5B-03D9-434C-964A-FEDEA43C97CF}" srcOrd="5" destOrd="0" presId="urn:microsoft.com/office/officeart/2008/layout/VerticalAccentList"/>
    <dgm:cxn modelId="{3198E7CD-4B6F-4AE6-AEF8-253EE2151E40}" type="presParOf" srcId="{D6118156-BD47-40A9-87A9-2E8F68E16B9B}" destId="{03AEE072-4CA2-4D5B-9E8B-651BA1402B72}" srcOrd="6" destOrd="0" presId="urn:microsoft.com/office/officeart/2008/layout/VerticalAccentList"/>
    <dgm:cxn modelId="{CA679FD7-8903-49A4-8AF8-CC77EA99E6C8}" type="presParOf" srcId="{03AEE072-4CA2-4D5B-9E8B-651BA1402B72}" destId="{3DE2EF80-E34B-4517-A8A1-278609A1D1F8}" srcOrd="0" destOrd="0" presId="urn:microsoft.com/office/officeart/2008/layout/VerticalAccentList"/>
    <dgm:cxn modelId="{FA5F72D3-8974-4756-BE71-FBD2B1F4018B}" type="presParOf" srcId="{D6118156-BD47-40A9-87A9-2E8F68E16B9B}" destId="{90307A0D-B0D8-4817-B98F-49AC78C991F0}" srcOrd="7" destOrd="0" presId="urn:microsoft.com/office/officeart/2008/layout/VerticalAccentList"/>
    <dgm:cxn modelId="{3C461816-6548-4659-A8ED-96D03C315609}" type="presParOf" srcId="{90307A0D-B0D8-4817-B98F-49AC78C991F0}" destId="{945B98E9-D12C-408E-AF29-0EB18FA430AC}" srcOrd="0" destOrd="0" presId="urn:microsoft.com/office/officeart/2008/layout/VerticalAccentList"/>
    <dgm:cxn modelId="{C1719D48-BDB3-47D9-87C8-6114995C9C22}" type="presParOf" srcId="{90307A0D-B0D8-4817-B98F-49AC78C991F0}" destId="{AFD375D5-FE75-4AD0-AB04-52214EF7E2BF}" srcOrd="1" destOrd="0" presId="urn:microsoft.com/office/officeart/2008/layout/VerticalAccentList"/>
    <dgm:cxn modelId="{4BDC491C-E2C0-4CEC-9AA6-DB9CEC222ED9}" type="presParOf" srcId="{90307A0D-B0D8-4817-B98F-49AC78C991F0}" destId="{74275738-0CC4-499C-8729-2C1774EECF89}" srcOrd="2" destOrd="0" presId="urn:microsoft.com/office/officeart/2008/layout/VerticalAccentList"/>
    <dgm:cxn modelId="{A3B179E9-53B9-4CFE-8EB8-64BD02CE53D1}" type="presParOf" srcId="{90307A0D-B0D8-4817-B98F-49AC78C991F0}" destId="{A2682CFC-F77F-4799-B0EC-F92307BC1D47}" srcOrd="3" destOrd="0" presId="urn:microsoft.com/office/officeart/2008/layout/VerticalAccentList"/>
    <dgm:cxn modelId="{112ED79D-680C-4417-B5DB-82B735DCBC54}" type="presParOf" srcId="{90307A0D-B0D8-4817-B98F-49AC78C991F0}" destId="{18E6D642-DBB2-4716-AA0A-F44D0DF7D39E}" srcOrd="4" destOrd="0" presId="urn:microsoft.com/office/officeart/2008/layout/VerticalAccentList"/>
    <dgm:cxn modelId="{0A9153DE-5070-409E-8A5E-B9F07A09D159}" type="presParOf" srcId="{90307A0D-B0D8-4817-B98F-49AC78C991F0}" destId="{9F4B611B-5775-4C96-8431-782BF9E30E9D}" srcOrd="5" destOrd="0" presId="urn:microsoft.com/office/officeart/2008/layout/VerticalAccentList"/>
    <dgm:cxn modelId="{8A6F0621-C732-46CD-AC09-1D4D0D9F86C7}" type="presParOf" srcId="{90307A0D-B0D8-4817-B98F-49AC78C991F0}" destId="{958DD2DA-98C7-4FD9-B5F8-F5BE2D675C57}" srcOrd="6" destOrd="0" presId="urn:microsoft.com/office/officeart/2008/layout/VerticalAccentList"/>
    <dgm:cxn modelId="{3C71FB6A-5E94-48E8-B623-9BEA3392BA92}" type="presParOf" srcId="{90307A0D-B0D8-4817-B98F-49AC78C991F0}" destId="{64EA7211-6654-4EA0-B6AC-DF95960162F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96FA2-EDC6-4AD5-9EDC-95FCFF27EF80}">
      <dsp:nvSpPr>
        <dsp:cNvPr id="0" name=""/>
        <dsp:cNvSpPr/>
      </dsp:nvSpPr>
      <dsp:spPr>
        <a:xfrm>
          <a:off x="952948" y="626"/>
          <a:ext cx="6357479" cy="5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洞洞紙 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★附小便條 ★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626"/>
        <a:ext cx="6357479" cy="577952"/>
      </dsp:txXfrm>
    </dsp:sp>
    <dsp:sp modelId="{08D758DE-6E91-4F83-8EE8-EB7716594250}">
      <dsp:nvSpPr>
        <dsp:cNvPr id="0" name=""/>
        <dsp:cNvSpPr/>
      </dsp:nvSpPr>
      <dsp:spPr>
        <a:xfrm>
          <a:off x="952948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27B0B-3589-44D0-9F88-1F34C9C9C717}">
      <dsp:nvSpPr>
        <dsp:cNvPr id="0" name=""/>
        <dsp:cNvSpPr/>
      </dsp:nvSpPr>
      <dsp:spPr>
        <a:xfrm>
          <a:off x="1846527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9BA01-B541-4DB2-B143-D06C2777185E}">
      <dsp:nvSpPr>
        <dsp:cNvPr id="0" name=""/>
        <dsp:cNvSpPr/>
      </dsp:nvSpPr>
      <dsp:spPr>
        <a:xfrm>
          <a:off x="2740813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5FA0C-E726-4E91-B77C-E90C4ECC1F7B}">
      <dsp:nvSpPr>
        <dsp:cNvPr id="0" name=""/>
        <dsp:cNvSpPr/>
      </dsp:nvSpPr>
      <dsp:spPr>
        <a:xfrm>
          <a:off x="3634392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4E1A4-D524-46B8-986E-6FADF7AA823D}">
      <dsp:nvSpPr>
        <dsp:cNvPr id="0" name=""/>
        <dsp:cNvSpPr/>
      </dsp:nvSpPr>
      <dsp:spPr>
        <a:xfrm>
          <a:off x="4528677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D6EEC-2328-462B-8A2B-3D0CC02F83F8}">
      <dsp:nvSpPr>
        <dsp:cNvPr id="0" name=""/>
        <dsp:cNvSpPr/>
      </dsp:nvSpPr>
      <dsp:spPr>
        <a:xfrm>
          <a:off x="5422256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D04D2-3355-46AD-ADC3-D8D3B037A8D4}">
      <dsp:nvSpPr>
        <dsp:cNvPr id="0" name=""/>
        <dsp:cNvSpPr/>
      </dsp:nvSpPr>
      <dsp:spPr>
        <a:xfrm>
          <a:off x="6316542" y="57857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D47F6-E85D-4396-A132-34564F22AA9D}">
      <dsp:nvSpPr>
        <dsp:cNvPr id="0" name=""/>
        <dsp:cNvSpPr/>
      </dsp:nvSpPr>
      <dsp:spPr>
        <a:xfrm>
          <a:off x="952948" y="696310"/>
          <a:ext cx="6440126" cy="941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慈濟資金 </a:t>
          </a:r>
          <a:r>
            <a:rPr lang="en-US" altLang="zh-TW" sz="20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TCRD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TCMMP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TCMF - </a:t>
          </a: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、</a:t>
          </a:r>
          <a:r>
            <a:rPr lang="en-US" altLang="zh-TW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rPr>
            <a:t>IMAR)</a:t>
          </a:r>
          <a:endParaRPr lang="zh-TW" altLang="en-US" sz="2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TCJ)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696310"/>
        <a:ext cx="6440126" cy="941848"/>
      </dsp:txXfrm>
    </dsp:sp>
    <dsp:sp modelId="{4D4387FA-78B1-4EB2-AF94-671590067A22}">
      <dsp:nvSpPr>
        <dsp:cNvPr id="0" name=""/>
        <dsp:cNvSpPr/>
      </dsp:nvSpPr>
      <dsp:spPr>
        <a:xfrm>
          <a:off x="952948" y="1845676"/>
          <a:ext cx="6357479" cy="5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黏存單 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★附小便條 ★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1845676"/>
        <a:ext cx="6357479" cy="577952"/>
      </dsp:txXfrm>
    </dsp:sp>
    <dsp:sp modelId="{4683A66C-BBC6-4D86-921C-E0006293E0F1}">
      <dsp:nvSpPr>
        <dsp:cNvPr id="0" name=""/>
        <dsp:cNvSpPr/>
      </dsp:nvSpPr>
      <dsp:spPr>
        <a:xfrm>
          <a:off x="1008906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A3B88-B3FE-42E2-85FE-128C6653D3D2}">
      <dsp:nvSpPr>
        <dsp:cNvPr id="0" name=""/>
        <dsp:cNvSpPr/>
      </dsp:nvSpPr>
      <dsp:spPr>
        <a:xfrm>
          <a:off x="1846527" y="2432777"/>
          <a:ext cx="1487650" cy="127786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396FB-6C76-4B5A-9F04-E6319C530227}">
      <dsp:nvSpPr>
        <dsp:cNvPr id="0" name=""/>
        <dsp:cNvSpPr/>
      </dsp:nvSpPr>
      <dsp:spPr>
        <a:xfrm>
          <a:off x="2796771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9E446-C54E-4CFA-A211-62A977478930}">
      <dsp:nvSpPr>
        <dsp:cNvPr id="0" name=""/>
        <dsp:cNvSpPr/>
      </dsp:nvSpPr>
      <dsp:spPr>
        <a:xfrm>
          <a:off x="3690350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DA0D2-DAF5-4494-87AC-84962D950B98}">
      <dsp:nvSpPr>
        <dsp:cNvPr id="0" name=""/>
        <dsp:cNvSpPr/>
      </dsp:nvSpPr>
      <dsp:spPr>
        <a:xfrm>
          <a:off x="4584635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5B5C8-C3AB-49B2-934B-303E9BC70D63}">
      <dsp:nvSpPr>
        <dsp:cNvPr id="0" name=""/>
        <dsp:cNvSpPr/>
      </dsp:nvSpPr>
      <dsp:spPr>
        <a:xfrm>
          <a:off x="5478214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2B85F-415E-4724-8076-997ACE931CFE}">
      <dsp:nvSpPr>
        <dsp:cNvPr id="0" name=""/>
        <dsp:cNvSpPr/>
      </dsp:nvSpPr>
      <dsp:spPr>
        <a:xfrm>
          <a:off x="6372500" y="2423629"/>
          <a:ext cx="1375734" cy="12961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95742-CEA1-4C49-B8B2-FB6A090A7966}">
      <dsp:nvSpPr>
        <dsp:cNvPr id="0" name=""/>
        <dsp:cNvSpPr/>
      </dsp:nvSpPr>
      <dsp:spPr>
        <a:xfrm>
          <a:off x="952948" y="2530791"/>
          <a:ext cx="6440126" cy="1081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國科會計畫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NSTC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一式兩份 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國衛院計畫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NHRI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一式三份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獎一核銷無需黏貼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2530791"/>
        <a:ext cx="6440126" cy="1081835"/>
      </dsp:txXfrm>
    </dsp:sp>
    <dsp:sp modelId="{3DE2EF80-E34B-4517-A8A1-278609A1D1F8}">
      <dsp:nvSpPr>
        <dsp:cNvPr id="0" name=""/>
        <dsp:cNvSpPr/>
      </dsp:nvSpPr>
      <dsp:spPr>
        <a:xfrm>
          <a:off x="952948" y="3809576"/>
          <a:ext cx="6357479" cy="57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表單</a:t>
          </a:r>
          <a:r>
            <a:rPr lang="zh-TW" altLang="en-US" sz="2800" b="1" strike="sngStrik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來源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3809576"/>
        <a:ext cx="6357479" cy="577952"/>
      </dsp:txXfrm>
    </dsp:sp>
    <dsp:sp modelId="{945B98E9-D12C-408E-AF29-0EB18FA430AC}">
      <dsp:nvSpPr>
        <dsp:cNvPr id="0" name=""/>
        <dsp:cNvSpPr/>
      </dsp:nvSpPr>
      <dsp:spPr>
        <a:xfrm>
          <a:off x="952948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375D5-FE75-4AD0-AB04-52214EF7E2BF}">
      <dsp:nvSpPr>
        <dsp:cNvPr id="0" name=""/>
        <dsp:cNvSpPr/>
      </dsp:nvSpPr>
      <dsp:spPr>
        <a:xfrm>
          <a:off x="1846527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75738-0CC4-499C-8729-2C1774EECF89}">
      <dsp:nvSpPr>
        <dsp:cNvPr id="0" name=""/>
        <dsp:cNvSpPr/>
      </dsp:nvSpPr>
      <dsp:spPr>
        <a:xfrm>
          <a:off x="2740813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2CFC-F77F-4799-B0EC-F92307BC1D47}">
      <dsp:nvSpPr>
        <dsp:cNvPr id="0" name=""/>
        <dsp:cNvSpPr/>
      </dsp:nvSpPr>
      <dsp:spPr>
        <a:xfrm>
          <a:off x="3634392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6D642-DBB2-4716-AA0A-F44D0DF7D39E}">
      <dsp:nvSpPr>
        <dsp:cNvPr id="0" name=""/>
        <dsp:cNvSpPr/>
      </dsp:nvSpPr>
      <dsp:spPr>
        <a:xfrm>
          <a:off x="4528677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B611B-5775-4C96-8431-782BF9E30E9D}">
      <dsp:nvSpPr>
        <dsp:cNvPr id="0" name=""/>
        <dsp:cNvSpPr/>
      </dsp:nvSpPr>
      <dsp:spPr>
        <a:xfrm>
          <a:off x="5422256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DD2DA-98C7-4FD9-B5F8-F5BE2D675C57}">
      <dsp:nvSpPr>
        <dsp:cNvPr id="0" name=""/>
        <dsp:cNvSpPr/>
      </dsp:nvSpPr>
      <dsp:spPr>
        <a:xfrm>
          <a:off x="6316542" y="4387529"/>
          <a:ext cx="1487650" cy="117731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7211-6654-4EA0-B6AC-DF95960162F1}">
      <dsp:nvSpPr>
        <dsp:cNvPr id="0" name=""/>
        <dsp:cNvSpPr/>
      </dsp:nvSpPr>
      <dsp:spPr>
        <a:xfrm>
          <a:off x="952948" y="4505260"/>
          <a:ext cx="6440126" cy="941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洞洞紙：研究部或財務室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黏存單：研究部網頁下載 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52948" y="4505260"/>
        <a:ext cx="6440126" cy="94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C587A2ED-5715-421F-B77F-6AF1D71F5C41}" type="datetimeFigureOut">
              <a:rPr lang="zh-TW" altLang="en-US" smtClean="0"/>
              <a:pPr/>
              <a:t>2024/6/24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30C4D50D-BE90-4E34-8D3B-485BD74B759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6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45BC-44C5-455B-B3FD-8AB1982B9D1D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99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32E4-6D8C-4536-A390-EB911E409C1E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6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A17D-6599-485D-ABA8-AB7A0CA1192C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0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D613-93A8-42BF-8096-9F80F1DD8D1C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DF5-46A8-4118-8436-A7B6F79B5722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57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BAD9-B65B-4227-8088-B8D52EF0247C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93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AF55-224C-4327-83CE-86CDF584E6A1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26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9FFF-2F78-45F7-A398-4AC290439955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6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6594-74F8-4FD7-86C2-AB5C99A78716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69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CE5-C7C1-4CEE-BAF5-8CF60A4BE0A9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94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B194-21EF-461F-ACCD-332C2D1743F6}" type="datetime1">
              <a:rPr lang="zh-TW" altLang="en-US" smtClean="0"/>
              <a:t>2024/6/24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5D9-A4DC-47B5-8B0F-3A2F21465E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85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17D59469-2FE6-48FF-8360-9E41B927C42F}" type="datetime1">
              <a:rPr lang="zh-TW" altLang="en-US" smtClean="0"/>
              <a:t>2024/6/24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F2CAD5D9-A4DC-47B5-8B0F-3A2F21465E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097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lm.tzuchi.com.tw/mr/index.php/newsmessage/news/212-2020-12-18-02-25-4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31584" y="220775"/>
            <a:ext cx="716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基本概念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計畫案憑證黏貼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984984850"/>
              </p:ext>
            </p:extLst>
          </p:nvPr>
        </p:nvGraphicFramePr>
        <p:xfrm>
          <a:off x="231584" y="1086928"/>
          <a:ext cx="8757141" cy="556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8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989680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範本五、領據費用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81672" y="387269"/>
            <a:ext cx="953651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專家領據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4294967295"/>
          </p:nvPr>
        </p:nvSpPr>
        <p:spPr>
          <a:xfrm>
            <a:off x="8077200" y="6484469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  <a:endParaRPr lang="zh-TW" altLang="en-US" sz="16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1672" y="765905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紙本憑證：親簽領據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佐證文件：採上傳至經費核銷系統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簽核附檔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：如：議程、簽到單、支領人稅檔等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7461" r="868" b="3338"/>
          <a:stretch/>
        </p:blipFill>
        <p:spPr>
          <a:xfrm>
            <a:off x="2281671" y="2319317"/>
            <a:ext cx="3519579" cy="434771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6375"/>
          <a:stretch/>
        </p:blipFill>
        <p:spPr>
          <a:xfrm>
            <a:off x="6510850" y="2319317"/>
            <a:ext cx="3802171" cy="434771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186625" y="1938890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憑證，無裁切，無需黏貼洞洞紙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57100" y="1929075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憑證，有裁切，需要黏貼洞洞紙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484783" y="5653472"/>
            <a:ext cx="311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若有多張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憑證於同一核銷單：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左上角請全數黏起來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小便條黏貼在第一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張右上角</a:t>
            </a:r>
            <a:endParaRPr lang="zh-TW" altLang="en-US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860284"/>
            <a:ext cx="738664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範本六、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論文相關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281671" y="210026"/>
            <a:ext cx="931652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包含論文編修、論文發表等。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應檢附憑證：</a:t>
            </a:r>
          </a:p>
          <a:p>
            <a:pPr marL="449263" indent="-87313">
              <a:lnSpc>
                <a:spcPct val="150000"/>
              </a:lnSpc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「商用發票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(INVOICE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」─ 無須粘貼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洞洞紙</a:t>
            </a:r>
          </a:p>
          <a:p>
            <a:pPr marL="449263" indent="-87313">
              <a:lnSpc>
                <a:spcPct val="150000"/>
              </a:lnSpc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「統一發票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「收據」─ 須粘貼洞洞紙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87313">
              <a:lnSpc>
                <a:spcPct val="150000"/>
              </a:lnSpc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繳費證明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帳單或紙本正本帳單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15963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呈現幣值兌換之信用卡消費記錄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網路銀行申請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信用卡正本帳單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>
              <a:lnSpc>
                <a:spcPct val="150000"/>
              </a:lnSpc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論文全文電子檔請上傳核銷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系統簽核附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>
              <a:lnSpc>
                <a:spcPct val="15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→計畫主持人需為第一或通訊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32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3200" u="dbl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時須</a:t>
            </a:r>
            <a:r>
              <a:rPr lang="zh-TW" altLang="en-US" sz="32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3200" u="dbl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備註欄註記</a:t>
            </a:r>
            <a:r>
              <a:rPr lang="en-US" altLang="zh-TW" sz="3200" u="dbl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sz="32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號碼</a:t>
            </a:r>
            <a:endParaRPr lang="zh-TW" altLang="en-US" sz="3200" u="dbl" dirty="0">
              <a:uFill>
                <a:solidFill>
                  <a:srgbClr val="FF0000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4294967295"/>
          </p:nvPr>
        </p:nvSpPr>
        <p:spPr>
          <a:xfrm>
            <a:off x="8077200" y="6451666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  <a:endParaRPr lang="zh-TW" altLang="en-US" sz="1600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2897" y="648866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(1/4)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78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860284"/>
            <a:ext cx="738664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範本六、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論文相關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81670" y="486770"/>
            <a:ext cx="416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論文編修費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(INVOICE)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1670" y="1202752"/>
            <a:ext cx="471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紙本憑證：僅需提供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和刷卡單即可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電子附檔：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論文全文電子檔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281670" y="1980290"/>
            <a:ext cx="8314569" cy="4760078"/>
            <a:chOff x="2281670" y="1200776"/>
            <a:chExt cx="8314569" cy="476007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b="9347"/>
            <a:stretch/>
          </p:blipFill>
          <p:spPr>
            <a:xfrm>
              <a:off x="2281670" y="1200776"/>
              <a:ext cx="8314569" cy="476007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410522" y="1315482"/>
              <a:ext cx="1767085" cy="4249575"/>
            </a:xfrm>
            <a:prstGeom prst="rect">
              <a:avLst/>
            </a:prstGeom>
            <a:solidFill>
              <a:schemeClr val="bg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509802" y="3971088"/>
              <a:ext cx="2075596" cy="923330"/>
            </a:xfrm>
            <a:prstGeom prst="rect">
              <a:avLst/>
            </a:prstGeom>
            <a:solidFill>
              <a:schemeClr val="bg1">
                <a:lumMod val="50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無需提供論文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英修紙本，僅上傳至經費核銷系統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72897" y="648866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(2/4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01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860284"/>
            <a:ext cx="738664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範本六、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論文相關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81670" y="188728"/>
            <a:ext cx="416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論文編修費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(INVOICE)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81670" y="837362"/>
            <a:ext cx="471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紙本憑證：僅需提供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和刷卡單即可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電子附檔：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論文全文電子檔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281670" y="1670916"/>
            <a:ext cx="8733410" cy="5087715"/>
            <a:chOff x="2281670" y="1770285"/>
            <a:chExt cx="8733410" cy="508771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/>
            <a:srcRect b="6951"/>
            <a:stretch/>
          </p:blipFill>
          <p:spPr>
            <a:xfrm>
              <a:off x="2281670" y="1770285"/>
              <a:ext cx="8733410" cy="508771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684143" y="2734655"/>
              <a:ext cx="2691442" cy="3976778"/>
            </a:xfrm>
            <a:prstGeom prst="rect">
              <a:avLst/>
            </a:prstGeom>
            <a:solidFill>
              <a:schemeClr val="bg1">
                <a:lumMod val="5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733731" y="5815220"/>
              <a:ext cx="2641854" cy="646331"/>
            </a:xfrm>
            <a:prstGeom prst="rect">
              <a:avLst/>
            </a:prstGeom>
            <a:solidFill>
              <a:schemeClr val="bg1">
                <a:lumMod val="50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無需提供論文</a:t>
              </a:r>
              <a:r>
                <a:rPr lang="en-US" altLang="zh-TW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英修紙本，</a:t>
              </a:r>
              <a:endPara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僅上傳至經費核銷系統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72897" y="648866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(3/4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23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860284"/>
            <a:ext cx="738664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範本六、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論文相關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費用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9" name="頁尾版面配置區 8"/>
          <p:cNvSpPr>
            <a:spLocks noGrp="1"/>
          </p:cNvSpPr>
          <p:nvPr>
            <p:ph type="ftr" sz="quarter" idx="4294967295"/>
          </p:nvPr>
        </p:nvSpPr>
        <p:spPr>
          <a:xfrm>
            <a:off x="8077200" y="6451666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  <p:sp>
        <p:nvSpPr>
          <p:cNvPr id="6" name="矩形 5"/>
          <p:cNvSpPr/>
          <p:nvPr/>
        </p:nvSpPr>
        <p:spPr>
          <a:xfrm>
            <a:off x="2281670" y="486770"/>
            <a:ext cx="4272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論文編修費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81670" y="1080812"/>
            <a:ext cx="3935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紙本憑證：僅需提供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統一發票即可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電子附檔：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論文全文電子檔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13" y="1860284"/>
            <a:ext cx="4068345" cy="4866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897" y="6488668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(4/4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4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568" y="3018214"/>
            <a:ext cx="6096000" cy="821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國科會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含獎一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黏貼範本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cxnSp>
        <p:nvCxnSpPr>
          <p:cNvPr id="6" name="Connecteur droit 9"/>
          <p:cNvCxnSpPr/>
          <p:nvPr/>
        </p:nvCxnSpPr>
        <p:spPr>
          <a:xfrm>
            <a:off x="683568" y="4149080"/>
            <a:ext cx="5544000" cy="0"/>
          </a:xfrm>
          <a:prstGeom prst="line">
            <a:avLst/>
          </a:prstGeom>
          <a:ln w="57150">
            <a:solidFill>
              <a:srgbClr val="C8A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891086" y="719511"/>
            <a:ext cx="2086357" cy="1925562"/>
            <a:chOff x="524332" y="1284694"/>
            <a:chExt cx="2333056" cy="2153248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860550"/>
              <a:ext cx="2333056" cy="52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國科會計畫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91086" y="4299039"/>
            <a:ext cx="2086357" cy="1925562"/>
            <a:chOff x="523576" y="1284694"/>
            <a:chExt cx="2333056" cy="2153248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3576" y="1796099"/>
              <a:ext cx="2333056" cy="146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國科會計畫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相對補助款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TW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獎一</a:t>
              </a:r>
              <a:r>
                <a:rPr lang="en-US" altLang="zh-TW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96185" y="509526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所有憑證都不用黏貼，僅用迴紋針夾起即可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6185" y="765352"/>
            <a:ext cx="89050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黏貼支出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存單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NO.6)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憑證檢附一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　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存單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正本憑證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9263">
              <a:lnSpc>
                <a:spcPct val="150000"/>
              </a:lnSpc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熱感紙發票請複印乙份，與正本一起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粘貼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例外：各類薪資核銷不用黏貼，僅用迴紋針夾起即可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</p:spTree>
    <p:extLst>
      <p:ext uri="{BB962C8B-B14F-4D97-AF65-F5344CB8AC3E}">
        <p14:creationId xmlns:p14="http://schemas.microsoft.com/office/powerpoint/2010/main" val="3195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159275"/>
            <a:ext cx="1791730" cy="1438757"/>
            <a:chOff x="524332" y="1232121"/>
            <a:chExt cx="2333056" cy="1907712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737938" y="1230694"/>
              <a:ext cx="1907712" cy="19105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860550"/>
              <a:ext cx="2333056" cy="571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0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國科會計</a:t>
              </a:r>
              <a:r>
                <a:rPr lang="zh-TW" altLang="en-US" sz="20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畫</a:t>
              </a:r>
              <a:endPara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54844" y="2331643"/>
            <a:ext cx="3966701" cy="4366153"/>
            <a:chOff x="354844" y="2331643"/>
            <a:chExt cx="3966701" cy="4366153"/>
          </a:xfrm>
        </p:grpSpPr>
        <p:grpSp>
          <p:nvGrpSpPr>
            <p:cNvPr id="33" name="群組 32"/>
            <p:cNvGrpSpPr/>
            <p:nvPr/>
          </p:nvGrpSpPr>
          <p:grpSpPr>
            <a:xfrm>
              <a:off x="354844" y="2331643"/>
              <a:ext cx="3966701" cy="4366153"/>
              <a:chOff x="198704" y="2326585"/>
              <a:chExt cx="3966701" cy="4239449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8704" y="2326585"/>
                <a:ext cx="3966701" cy="4239449"/>
              </a:xfrm>
              <a:prstGeom prst="rect">
                <a:avLst/>
              </a:prstGeom>
            </p:spPr>
          </p:pic>
          <p:sp>
            <p:nvSpPr>
              <p:cNvPr id="32" name="矩形 31"/>
              <p:cNvSpPr/>
              <p:nvPr/>
            </p:nvSpPr>
            <p:spPr>
              <a:xfrm>
                <a:off x="3548062" y="3729498"/>
                <a:ext cx="124778" cy="2757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6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騎縫章</a:t>
                </a:r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1563380" y="3658855"/>
              <a:ext cx="6024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" dirty="0">
                  <a:ea typeface="微軟正黑體" panose="020B0604030504040204" pitchFamily="34" charset="-120"/>
                </a:rPr>
                <a:t>助理 </a:t>
              </a:r>
              <a:r>
                <a:rPr lang="en-US" altLang="zh-TW" sz="800" dirty="0" smtClean="0">
                  <a:ea typeface="微軟正黑體" panose="020B0604030504040204" pitchFamily="34" charset="-120"/>
                </a:rPr>
                <a:t>or </a:t>
              </a:r>
              <a:r>
                <a:rPr lang="en-US" altLang="zh-TW" sz="800" dirty="0">
                  <a:ea typeface="微軟正黑體" panose="020B0604030504040204" pitchFamily="34" charset="-120"/>
                </a:rPr>
                <a:t>PI</a:t>
              </a:r>
              <a:endParaRPr lang="zh-TW" altLang="en-US" sz="800" dirty="0">
                <a:ea typeface="微軟正黑體" panose="020B0604030504040204" pitchFamily="34" charset="-12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2501881" y="3640126"/>
              <a:ext cx="3012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dirty="0" smtClean="0">
                  <a:ea typeface="微軟正黑體" panose="020B0604030504040204" pitchFamily="34" charset="-120"/>
                </a:rPr>
                <a:t>PI</a:t>
              </a:r>
              <a:endParaRPr lang="zh-TW" altLang="en-US" sz="800" dirty="0">
                <a:ea typeface="微軟正黑體" panose="020B0604030504040204" pitchFamily="34" charset="-12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2856437" y="3633691"/>
              <a:ext cx="3012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dirty="0" smtClean="0">
                  <a:ea typeface="微軟正黑體" panose="020B0604030504040204" pitchFamily="34" charset="-120"/>
                </a:rPr>
                <a:t>PI</a:t>
              </a:r>
              <a:endParaRPr lang="zh-TW" altLang="en-US" sz="800" dirty="0">
                <a:ea typeface="微軟正黑體" panose="020B0604030504040204" pitchFamily="34" charset="-12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598745" y="3567065"/>
              <a:ext cx="504080" cy="286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2468835" y="3591381"/>
              <a:ext cx="370074" cy="262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2849744" y="3586908"/>
            <a:ext cx="370074" cy="262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7" name="群組 76"/>
          <p:cNvGrpSpPr/>
          <p:nvPr/>
        </p:nvGrpSpPr>
        <p:grpSpPr>
          <a:xfrm>
            <a:off x="8457770" y="2326585"/>
            <a:ext cx="3354384" cy="4361710"/>
            <a:chOff x="8457770" y="2326585"/>
            <a:chExt cx="3354384" cy="4361710"/>
          </a:xfrm>
        </p:grpSpPr>
        <p:grpSp>
          <p:nvGrpSpPr>
            <p:cNvPr id="35" name="群組 34"/>
            <p:cNvGrpSpPr/>
            <p:nvPr/>
          </p:nvGrpSpPr>
          <p:grpSpPr>
            <a:xfrm>
              <a:off x="8457770" y="2326585"/>
              <a:ext cx="3354384" cy="4361710"/>
              <a:chOff x="8591984" y="2265455"/>
              <a:chExt cx="3354384" cy="4361710"/>
            </a:xfrm>
          </p:grpSpPr>
          <p:pic>
            <p:nvPicPr>
              <p:cNvPr id="36" name="圖片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1984" y="2265455"/>
                <a:ext cx="3354384" cy="4361710"/>
              </a:xfrm>
              <a:prstGeom prst="rect">
                <a:avLst/>
              </a:prstGeom>
            </p:spPr>
          </p:pic>
          <p:sp>
            <p:nvSpPr>
              <p:cNvPr id="37" name="矩形 36"/>
              <p:cNvSpPr/>
              <p:nvPr/>
            </p:nvSpPr>
            <p:spPr>
              <a:xfrm rot="5400000">
                <a:off x="9571530" y="4350864"/>
                <a:ext cx="137598" cy="278282"/>
              </a:xfrm>
              <a:prstGeom prst="rect">
                <a:avLst/>
              </a:prstGeom>
              <a:solidFill>
                <a:srgbClr val="B5B5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矩形 6"/>
              <p:cNvSpPr/>
              <p:nvPr/>
            </p:nvSpPr>
            <p:spPr>
              <a:xfrm rot="21432510">
                <a:off x="10489007" y="3089785"/>
                <a:ext cx="833231" cy="149199"/>
              </a:xfrm>
              <a:custGeom>
                <a:avLst/>
                <a:gdLst>
                  <a:gd name="connsiteX0" fmla="*/ 0 w 811071"/>
                  <a:gd name="connsiteY0" fmla="*/ 0 h 149199"/>
                  <a:gd name="connsiteX1" fmla="*/ 811071 w 811071"/>
                  <a:gd name="connsiteY1" fmla="*/ 0 h 149199"/>
                  <a:gd name="connsiteX2" fmla="*/ 811071 w 811071"/>
                  <a:gd name="connsiteY2" fmla="*/ 149199 h 149199"/>
                  <a:gd name="connsiteX3" fmla="*/ 0 w 811071"/>
                  <a:gd name="connsiteY3" fmla="*/ 149199 h 149199"/>
                  <a:gd name="connsiteX4" fmla="*/ 0 w 811071"/>
                  <a:gd name="connsiteY4" fmla="*/ 0 h 149199"/>
                  <a:gd name="connsiteX0" fmla="*/ 0 w 833231"/>
                  <a:gd name="connsiteY0" fmla="*/ 0 h 149199"/>
                  <a:gd name="connsiteX1" fmla="*/ 833231 w 833231"/>
                  <a:gd name="connsiteY1" fmla="*/ 34458 h 149199"/>
                  <a:gd name="connsiteX2" fmla="*/ 811071 w 833231"/>
                  <a:gd name="connsiteY2" fmla="*/ 149199 h 149199"/>
                  <a:gd name="connsiteX3" fmla="*/ 0 w 833231"/>
                  <a:gd name="connsiteY3" fmla="*/ 149199 h 149199"/>
                  <a:gd name="connsiteX4" fmla="*/ 0 w 833231"/>
                  <a:gd name="connsiteY4" fmla="*/ 0 h 14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231" h="149199">
                    <a:moveTo>
                      <a:pt x="0" y="0"/>
                    </a:moveTo>
                    <a:lnTo>
                      <a:pt x="833231" y="34458"/>
                    </a:lnTo>
                    <a:lnTo>
                      <a:pt x="811071" y="149199"/>
                    </a:lnTo>
                    <a:lnTo>
                      <a:pt x="0" y="149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矩形 16"/>
              <p:cNvSpPr/>
              <p:nvPr/>
            </p:nvSpPr>
            <p:spPr>
              <a:xfrm rot="21432510">
                <a:off x="10231587" y="3132764"/>
                <a:ext cx="1046614" cy="177770"/>
              </a:xfrm>
              <a:custGeom>
                <a:avLst/>
                <a:gdLst>
                  <a:gd name="connsiteX0" fmla="*/ 0 w 935233"/>
                  <a:gd name="connsiteY0" fmla="*/ 0 h 161587"/>
                  <a:gd name="connsiteX1" fmla="*/ 935233 w 935233"/>
                  <a:gd name="connsiteY1" fmla="*/ 0 h 161587"/>
                  <a:gd name="connsiteX2" fmla="*/ 935233 w 935233"/>
                  <a:gd name="connsiteY2" fmla="*/ 161587 h 161587"/>
                  <a:gd name="connsiteX3" fmla="*/ 0 w 935233"/>
                  <a:gd name="connsiteY3" fmla="*/ 161587 h 161587"/>
                  <a:gd name="connsiteX4" fmla="*/ 0 w 935233"/>
                  <a:gd name="connsiteY4" fmla="*/ 0 h 161587"/>
                  <a:gd name="connsiteX0" fmla="*/ 0 w 1042785"/>
                  <a:gd name="connsiteY0" fmla="*/ 0 h 204977"/>
                  <a:gd name="connsiteX1" fmla="*/ 935233 w 1042785"/>
                  <a:gd name="connsiteY1" fmla="*/ 0 h 204977"/>
                  <a:gd name="connsiteX2" fmla="*/ 1042785 w 1042785"/>
                  <a:gd name="connsiteY2" fmla="*/ 204977 h 204977"/>
                  <a:gd name="connsiteX3" fmla="*/ 0 w 1042785"/>
                  <a:gd name="connsiteY3" fmla="*/ 161587 h 204977"/>
                  <a:gd name="connsiteX4" fmla="*/ 0 w 1042785"/>
                  <a:gd name="connsiteY4" fmla="*/ 0 h 204977"/>
                  <a:gd name="connsiteX0" fmla="*/ 0 w 1046614"/>
                  <a:gd name="connsiteY0" fmla="*/ 0 h 204977"/>
                  <a:gd name="connsiteX1" fmla="*/ 1046614 w 1046614"/>
                  <a:gd name="connsiteY1" fmla="*/ 62648 h 204977"/>
                  <a:gd name="connsiteX2" fmla="*/ 1042785 w 1046614"/>
                  <a:gd name="connsiteY2" fmla="*/ 204977 h 204977"/>
                  <a:gd name="connsiteX3" fmla="*/ 0 w 1046614"/>
                  <a:gd name="connsiteY3" fmla="*/ 161587 h 204977"/>
                  <a:gd name="connsiteX4" fmla="*/ 0 w 1046614"/>
                  <a:gd name="connsiteY4" fmla="*/ 0 h 204977"/>
                  <a:gd name="connsiteX0" fmla="*/ 0 w 1046614"/>
                  <a:gd name="connsiteY0" fmla="*/ 0 h 204977"/>
                  <a:gd name="connsiteX1" fmla="*/ 1046614 w 1046614"/>
                  <a:gd name="connsiteY1" fmla="*/ 62648 h 204977"/>
                  <a:gd name="connsiteX2" fmla="*/ 1042785 w 1046614"/>
                  <a:gd name="connsiteY2" fmla="*/ 204977 h 204977"/>
                  <a:gd name="connsiteX3" fmla="*/ 0 w 1046614"/>
                  <a:gd name="connsiteY3" fmla="*/ 161587 h 204977"/>
                  <a:gd name="connsiteX4" fmla="*/ 0 w 1046614"/>
                  <a:gd name="connsiteY4" fmla="*/ 0 h 204977"/>
                  <a:gd name="connsiteX0" fmla="*/ 32835 w 1046614"/>
                  <a:gd name="connsiteY0" fmla="*/ 0 h 193840"/>
                  <a:gd name="connsiteX1" fmla="*/ 1046614 w 1046614"/>
                  <a:gd name="connsiteY1" fmla="*/ 51511 h 193840"/>
                  <a:gd name="connsiteX2" fmla="*/ 1042785 w 1046614"/>
                  <a:gd name="connsiteY2" fmla="*/ 193840 h 193840"/>
                  <a:gd name="connsiteX3" fmla="*/ 0 w 1046614"/>
                  <a:gd name="connsiteY3" fmla="*/ 150450 h 193840"/>
                  <a:gd name="connsiteX4" fmla="*/ 32835 w 1046614"/>
                  <a:gd name="connsiteY4" fmla="*/ 0 h 193840"/>
                  <a:gd name="connsiteX0" fmla="*/ 10734 w 1046614"/>
                  <a:gd name="connsiteY0" fmla="*/ 0 h 180613"/>
                  <a:gd name="connsiteX1" fmla="*/ 1046614 w 1046614"/>
                  <a:gd name="connsiteY1" fmla="*/ 38284 h 180613"/>
                  <a:gd name="connsiteX2" fmla="*/ 1042785 w 1046614"/>
                  <a:gd name="connsiteY2" fmla="*/ 180613 h 180613"/>
                  <a:gd name="connsiteX3" fmla="*/ 0 w 1046614"/>
                  <a:gd name="connsiteY3" fmla="*/ 137223 h 180613"/>
                  <a:gd name="connsiteX4" fmla="*/ 10734 w 1046614"/>
                  <a:gd name="connsiteY4" fmla="*/ 0 h 180613"/>
                  <a:gd name="connsiteX0" fmla="*/ 20132 w 1046614"/>
                  <a:gd name="connsiteY0" fmla="*/ 0 h 177770"/>
                  <a:gd name="connsiteX1" fmla="*/ 1046614 w 1046614"/>
                  <a:gd name="connsiteY1" fmla="*/ 35441 h 177770"/>
                  <a:gd name="connsiteX2" fmla="*/ 1042785 w 1046614"/>
                  <a:gd name="connsiteY2" fmla="*/ 177770 h 177770"/>
                  <a:gd name="connsiteX3" fmla="*/ 0 w 1046614"/>
                  <a:gd name="connsiteY3" fmla="*/ 134380 h 177770"/>
                  <a:gd name="connsiteX4" fmla="*/ 20132 w 1046614"/>
                  <a:gd name="connsiteY4" fmla="*/ 0 h 17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614" h="177770">
                    <a:moveTo>
                      <a:pt x="20132" y="0"/>
                    </a:moveTo>
                    <a:cubicBezTo>
                      <a:pt x="369003" y="20883"/>
                      <a:pt x="695656" y="57370"/>
                      <a:pt x="1046614" y="35441"/>
                    </a:cubicBezTo>
                    <a:lnTo>
                      <a:pt x="1042785" y="177770"/>
                    </a:lnTo>
                    <a:lnTo>
                      <a:pt x="0" y="134380"/>
                    </a:lnTo>
                    <a:lnTo>
                      <a:pt x="20132" y="0"/>
                    </a:lnTo>
                    <a:close/>
                  </a:path>
                </a:pathLst>
              </a:custGeom>
              <a:solidFill>
                <a:srgbClr val="B6B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0485868" y="3291704"/>
                <a:ext cx="942158" cy="137026"/>
              </a:xfrm>
              <a:prstGeom prst="rect">
                <a:avLst/>
              </a:prstGeom>
              <a:solidFill>
                <a:srgbClr val="B6B4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 rot="21432510">
                <a:off x="10231532" y="3636917"/>
                <a:ext cx="229702" cy="155643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 rot="5400000">
                <a:off x="9710459" y="2913608"/>
                <a:ext cx="151157" cy="540000"/>
              </a:xfrm>
              <a:prstGeom prst="rect">
                <a:avLst/>
              </a:prstGeom>
              <a:solidFill>
                <a:srgbClr val="B7B6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 rot="5400000">
                <a:off x="9787876" y="2571979"/>
                <a:ext cx="36000" cy="576000"/>
              </a:xfrm>
              <a:prstGeom prst="rect">
                <a:avLst/>
              </a:prstGeom>
              <a:solidFill>
                <a:srgbClr val="B4B3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 rot="5400000">
                <a:off x="10830591" y="4353721"/>
                <a:ext cx="64891" cy="880291"/>
              </a:xfrm>
              <a:prstGeom prst="rect">
                <a:avLst/>
              </a:prstGeom>
              <a:solidFill>
                <a:srgbClr val="B7B6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 rot="5400000">
                <a:off x="10608782" y="3880146"/>
                <a:ext cx="45719" cy="620210"/>
              </a:xfrm>
              <a:prstGeom prst="rect">
                <a:avLst/>
              </a:prstGeom>
              <a:solidFill>
                <a:srgbClr val="BBBB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 rot="5400000">
                <a:off x="9557351" y="4066785"/>
                <a:ext cx="278607" cy="357124"/>
              </a:xfrm>
              <a:prstGeom prst="rect">
                <a:avLst/>
              </a:prstGeom>
              <a:solidFill>
                <a:srgbClr val="B2B2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 rot="5400000">
                <a:off x="8982134" y="4203556"/>
                <a:ext cx="283020" cy="94215"/>
              </a:xfrm>
              <a:prstGeom prst="rect">
                <a:avLst/>
              </a:prstGeom>
              <a:solidFill>
                <a:srgbClr val="A5A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 rot="5400000">
                <a:off x="8842534" y="4218815"/>
                <a:ext cx="283020" cy="70995"/>
              </a:xfrm>
              <a:prstGeom prst="rect">
                <a:avLst/>
              </a:prstGeom>
              <a:solidFill>
                <a:srgbClr val="A5A4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 rot="5400000">
                <a:off x="8986334" y="4380158"/>
                <a:ext cx="137598" cy="239884"/>
              </a:xfrm>
              <a:prstGeom prst="rect">
                <a:avLst/>
              </a:prstGeom>
              <a:solidFill>
                <a:srgbClr val="A6A2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 rot="5400000">
                <a:off x="9779716" y="3010430"/>
                <a:ext cx="36000" cy="576000"/>
              </a:xfrm>
              <a:prstGeom prst="rect">
                <a:avLst/>
              </a:prstGeom>
              <a:solidFill>
                <a:srgbClr val="B4B3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2" name="矩形 51"/>
            <p:cNvSpPr/>
            <p:nvPr/>
          </p:nvSpPr>
          <p:spPr>
            <a:xfrm flipH="1">
              <a:off x="10838441" y="3814141"/>
              <a:ext cx="71891" cy="2896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0093664" y="3696618"/>
              <a:ext cx="2853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dirty="0" smtClean="0">
                  <a:ea typeface="微軟正黑體" panose="020B0604030504040204" pitchFamily="34" charset="-120"/>
                </a:rPr>
                <a:t>PI</a:t>
              </a:r>
              <a:endParaRPr lang="zh-TW" altLang="en-US" sz="800" dirty="0">
                <a:ea typeface="微軟正黑體" panose="020B0604030504040204" pitchFamily="34" charset="-12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0002285" y="3603803"/>
              <a:ext cx="370074" cy="2622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9" name="圖片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809" y="2326585"/>
            <a:ext cx="3517697" cy="4371211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430735" y="1696284"/>
            <a:ext cx="3829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正本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或收據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熱感紙發票請複印乙份，與正本一起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粘貼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71" name="矩形 70"/>
          <p:cNvSpPr/>
          <p:nvPr/>
        </p:nvSpPr>
        <p:spPr>
          <a:xfrm>
            <a:off x="5269731" y="171535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複印發票或收據</a:t>
            </a:r>
            <a:endParaRPr lang="zh-TW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9271415" y="1716992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檢附方式如下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迴紋針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別起即可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sp>
        <p:nvSpPr>
          <p:cNvPr id="73" name="十字形 72"/>
          <p:cNvSpPr/>
          <p:nvPr/>
        </p:nvSpPr>
        <p:spPr>
          <a:xfrm>
            <a:off x="4260603" y="1726415"/>
            <a:ext cx="347205" cy="34720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等於 73"/>
          <p:cNvSpPr/>
          <p:nvPr/>
        </p:nvSpPr>
        <p:spPr>
          <a:xfrm>
            <a:off x="8030484" y="1718710"/>
            <a:ext cx="385386" cy="3747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850785" y="211357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憑證檢附一式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粘存單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正本憑證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indent="449263">
              <a:lnSpc>
                <a:spcPct val="1500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568" y="30182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衛院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含獎一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黏貼範本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cxnSp>
        <p:nvCxnSpPr>
          <p:cNvPr id="6" name="Connecteur droit 9"/>
          <p:cNvCxnSpPr/>
          <p:nvPr/>
        </p:nvCxnSpPr>
        <p:spPr>
          <a:xfrm>
            <a:off x="683568" y="4149080"/>
            <a:ext cx="5544000" cy="0"/>
          </a:xfrm>
          <a:prstGeom prst="line">
            <a:avLst/>
          </a:prstGeom>
          <a:ln w="57150">
            <a:solidFill>
              <a:srgbClr val="C8A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890409" y="624621"/>
            <a:ext cx="2086357" cy="1925562"/>
            <a:chOff x="523576" y="1284694"/>
            <a:chExt cx="2333056" cy="2153248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3576" y="2099820"/>
              <a:ext cx="2333056" cy="52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國衛院計畫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90409" y="4611607"/>
            <a:ext cx="2086357" cy="1925562"/>
            <a:chOff x="523576" y="1284694"/>
            <a:chExt cx="2333056" cy="2153248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3576" y="1796099"/>
              <a:ext cx="2333056" cy="146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國衛院計畫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相對補助款</a:t>
              </a:r>
              <a:endParaRPr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zh-TW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獎一</a:t>
              </a:r>
              <a:r>
                <a:rPr lang="en-US" altLang="zh-TW" sz="24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endParaRPr lang="en-US" altLang="zh-TW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96184" y="5112723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所有憑證都不用黏貼，僅用迴紋針夾起即可</a:t>
            </a:r>
          </a:p>
        </p:txBody>
      </p:sp>
      <p:sp>
        <p:nvSpPr>
          <p:cNvPr id="11" name="矩形 10"/>
          <p:cNvSpPr/>
          <p:nvPr/>
        </p:nvSpPr>
        <p:spPr>
          <a:xfrm>
            <a:off x="3296184" y="431529"/>
            <a:ext cx="77251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黏貼支出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NO.6)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憑證檢附一式三份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361950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正本憑證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indent="361950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粘存單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9263"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熱感紙發票請複印乙份，與正本一起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粘貼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例外：各類薪資核銷不用黏貼，僅用迴紋針夾起即可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</p:spTree>
    <p:extLst>
      <p:ext uri="{BB962C8B-B14F-4D97-AF65-F5344CB8AC3E}">
        <p14:creationId xmlns:p14="http://schemas.microsoft.com/office/powerpoint/2010/main" val="31868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568" y="279486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慈濟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資金 黏貼範本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ctr"/>
            <a:r>
              <a:rPr lang="en-US" altLang="zh-TW" sz="2800" dirty="0">
                <a:ea typeface="微軟正黑體" panose="020B0604030504040204" pitchFamily="34" charset="-120"/>
                <a:cs typeface="Arial" pitchFamily="34" charset="0"/>
              </a:rPr>
              <a:t>TCRD</a:t>
            </a:r>
            <a:r>
              <a:rPr lang="zh-TW" altLang="en-US" sz="2800" dirty="0"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sz="2800" dirty="0" smtClean="0">
                <a:ea typeface="微軟正黑體" panose="020B0604030504040204" pitchFamily="34" charset="-120"/>
                <a:cs typeface="Arial" pitchFamily="34" charset="0"/>
              </a:rPr>
              <a:t>TCMMP</a:t>
            </a:r>
            <a:r>
              <a:rPr lang="zh-TW" altLang="en-US" sz="2800" dirty="0" smtClean="0"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sz="2800" dirty="0" smtClean="0">
                <a:ea typeface="微軟正黑體" panose="020B0604030504040204" pitchFamily="34" charset="-120"/>
                <a:cs typeface="Arial" pitchFamily="34" charset="0"/>
              </a:rPr>
              <a:t>TCMF </a:t>
            </a:r>
            <a:r>
              <a:rPr lang="en-US" altLang="zh-TW" sz="2800" dirty="0">
                <a:ea typeface="微軟正黑體" panose="020B0604030504040204" pitchFamily="34" charset="-120"/>
                <a:cs typeface="Arial" pitchFamily="34" charset="0"/>
              </a:rPr>
              <a:t>- </a:t>
            </a:r>
            <a:r>
              <a:rPr lang="zh-TW" altLang="en-US" sz="2800" dirty="0"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en-US" altLang="zh-TW" sz="2800" dirty="0">
                <a:ea typeface="微軟正黑體" panose="020B0604030504040204" pitchFamily="34" charset="-120"/>
                <a:cs typeface="Arial" pitchFamily="34" charset="0"/>
              </a:rPr>
              <a:t>IMAR</a:t>
            </a:r>
          </a:p>
        </p:txBody>
      </p:sp>
      <p:cxnSp>
        <p:nvCxnSpPr>
          <p:cNvPr id="6" name="Connecteur droit 9"/>
          <p:cNvCxnSpPr/>
          <p:nvPr/>
        </p:nvCxnSpPr>
        <p:spPr>
          <a:xfrm>
            <a:off x="683568" y="4149080"/>
            <a:ext cx="5544000" cy="0"/>
          </a:xfrm>
          <a:prstGeom prst="line">
            <a:avLst/>
          </a:prstGeom>
          <a:ln w="57150">
            <a:solidFill>
              <a:srgbClr val="C8A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07568" y="4149080"/>
            <a:ext cx="6096000" cy="821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產學合作案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TCJ</a:t>
            </a:r>
          </a:p>
        </p:txBody>
      </p:sp>
    </p:spTree>
    <p:extLst>
      <p:ext uri="{BB962C8B-B14F-4D97-AF65-F5344CB8AC3E}">
        <p14:creationId xmlns:p14="http://schemas.microsoft.com/office/powerpoint/2010/main" val="7846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21132" r="311" b="7421"/>
          <a:stretch/>
        </p:blipFill>
        <p:spPr>
          <a:xfrm>
            <a:off x="6387851" y="3079311"/>
            <a:ext cx="2477642" cy="3681697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0" y="159275"/>
            <a:ext cx="1791730" cy="1438757"/>
            <a:chOff x="524332" y="1232121"/>
            <a:chExt cx="2333056" cy="1907712"/>
          </a:xfrm>
        </p:grpSpPr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737938" y="1230694"/>
              <a:ext cx="1907712" cy="191056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微軟正黑體" panose="020B0604030504040204" pitchFamily="34" charset="-120"/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860550"/>
              <a:ext cx="2333056" cy="5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000" b="1" dirty="0" smtClean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國衛院計畫</a:t>
              </a:r>
              <a:endPara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416780" y="3076282"/>
            <a:ext cx="2721559" cy="3681697"/>
            <a:chOff x="3638956" y="2519078"/>
            <a:chExt cx="3063769" cy="4084104"/>
          </a:xfrm>
        </p:grpSpPr>
        <p:grpSp>
          <p:nvGrpSpPr>
            <p:cNvPr id="10" name="群組 9"/>
            <p:cNvGrpSpPr/>
            <p:nvPr/>
          </p:nvGrpSpPr>
          <p:grpSpPr>
            <a:xfrm>
              <a:off x="3638956" y="2519078"/>
              <a:ext cx="3063769" cy="4084104"/>
              <a:chOff x="3638956" y="2519078"/>
              <a:chExt cx="3063769" cy="4084104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8956" y="2519078"/>
                <a:ext cx="3063769" cy="4084104"/>
              </a:xfrm>
              <a:prstGeom prst="rect">
                <a:avLst/>
              </a:pr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4335241" y="3923217"/>
                <a:ext cx="543223" cy="1454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7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騎縫章</a:t>
                </a:r>
                <a:endParaRPr lang="zh-TW" altLang="en-US" sz="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574749" y="3923217"/>
                <a:ext cx="583656" cy="1454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7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騎縫章</a:t>
                </a:r>
                <a:endParaRPr lang="zh-TW" altLang="en-US" sz="7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886507" y="3614740"/>
                <a:ext cx="448734" cy="152400"/>
              </a:xfrm>
              <a:prstGeom prst="rect">
                <a:avLst/>
              </a:prstGeom>
              <a:solidFill>
                <a:srgbClr val="A1A0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7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助理 </a:t>
                </a:r>
                <a:r>
                  <a:rPr lang="en-US" altLang="zh-TW" sz="7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or PI</a:t>
                </a:r>
                <a:endParaRPr lang="zh-TW" altLang="en-US" sz="7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483110" y="3614740"/>
                <a:ext cx="233362" cy="152400"/>
              </a:xfrm>
              <a:prstGeom prst="rect">
                <a:avLst/>
              </a:prstGeom>
              <a:solidFill>
                <a:srgbClr val="ADA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777128" y="3619503"/>
                <a:ext cx="324707" cy="152400"/>
              </a:xfrm>
              <a:prstGeom prst="rect">
                <a:avLst/>
              </a:prstGeom>
              <a:solidFill>
                <a:srgbClr val="B5B6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900" dirty="0" smtClean="0">
                    <a:solidFill>
                      <a:schemeClr val="tx1"/>
                    </a:solidFill>
                  </a:rPr>
                  <a:t>PI</a:t>
                </a:r>
                <a:endParaRPr lang="zh-TW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149728" y="3614740"/>
                <a:ext cx="295478" cy="152400"/>
              </a:xfrm>
              <a:prstGeom prst="rect">
                <a:avLst/>
              </a:prstGeom>
              <a:solidFill>
                <a:srgbClr val="B5B6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" dirty="0" smtClean="0">
                    <a:solidFill>
                      <a:schemeClr val="tx1"/>
                    </a:solidFill>
                  </a:rPr>
                  <a:t>PI</a:t>
                </a:r>
                <a:endParaRPr lang="zh-TW" alt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5455669" y="3138487"/>
              <a:ext cx="723900" cy="223838"/>
            </a:xfrm>
            <a:prstGeom prst="rect">
              <a:avLst/>
            </a:prstGeom>
            <a:solidFill>
              <a:srgbClr val="C4C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187638" y="3191421"/>
              <a:ext cx="723900" cy="58985"/>
            </a:xfrm>
            <a:prstGeom prst="rect">
              <a:avLst/>
            </a:prstGeom>
            <a:solidFill>
              <a:srgbClr val="C4C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54970" y="3076282"/>
            <a:ext cx="3012298" cy="3681697"/>
            <a:chOff x="179026" y="2519078"/>
            <a:chExt cx="3338288" cy="408012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9" t="8428" r="-742" b="3019"/>
            <a:stretch/>
          </p:blipFill>
          <p:spPr>
            <a:xfrm>
              <a:off x="179026" y="2519078"/>
              <a:ext cx="3338288" cy="4080129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814281" y="3538540"/>
              <a:ext cx="408056" cy="152400"/>
            </a:xfrm>
            <a:prstGeom prst="rect">
              <a:avLst/>
            </a:prstGeom>
            <a:solidFill>
              <a:srgbClr val="DF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tx1"/>
                  </a:solidFill>
                </a:rPr>
                <a:t>PI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00827" y="3543303"/>
              <a:ext cx="233362" cy="152400"/>
            </a:xfrm>
            <a:prstGeom prst="rect">
              <a:avLst/>
            </a:prstGeom>
            <a:solidFill>
              <a:srgbClr val="DF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20221" y="3538540"/>
              <a:ext cx="432737" cy="152400"/>
            </a:xfrm>
            <a:prstGeom prst="rect">
              <a:avLst/>
            </a:prstGeom>
            <a:solidFill>
              <a:srgbClr val="DF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助理 </a:t>
              </a:r>
              <a:r>
                <a:rPr lang="en-US" altLang="zh-TW" sz="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 PI</a:t>
              </a:r>
              <a:endParaRPr lang="zh-TW" altLang="en-US" sz="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500828" y="3881441"/>
              <a:ext cx="597089" cy="1857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</a:t>
              </a:r>
              <a:endParaRPr lang="zh-TW" altLang="en-US" sz="7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15490" y="3910016"/>
              <a:ext cx="525416" cy="1571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</a:t>
              </a:r>
              <a:endParaRPr lang="zh-TW" altLang="en-US" sz="7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5289" y="3524255"/>
              <a:ext cx="435949" cy="166685"/>
            </a:xfrm>
            <a:prstGeom prst="rect">
              <a:avLst/>
            </a:prstGeom>
            <a:solidFill>
              <a:srgbClr val="DF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tx1"/>
                  </a:solidFill>
                </a:rPr>
                <a:t>PI</a:t>
              </a:r>
              <a:endParaRPr lang="zh-TW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490371" y="3028030"/>
              <a:ext cx="781051" cy="246997"/>
            </a:xfrm>
            <a:custGeom>
              <a:avLst/>
              <a:gdLst>
                <a:gd name="connsiteX0" fmla="*/ 0 w 723900"/>
                <a:gd name="connsiteY0" fmla="*/ 0 h 223838"/>
                <a:gd name="connsiteX1" fmla="*/ 723900 w 723900"/>
                <a:gd name="connsiteY1" fmla="*/ 0 h 223838"/>
                <a:gd name="connsiteX2" fmla="*/ 723900 w 723900"/>
                <a:gd name="connsiteY2" fmla="*/ 223838 h 223838"/>
                <a:gd name="connsiteX3" fmla="*/ 0 w 723900"/>
                <a:gd name="connsiteY3" fmla="*/ 223838 h 223838"/>
                <a:gd name="connsiteX4" fmla="*/ 0 w 723900"/>
                <a:gd name="connsiteY4" fmla="*/ 0 h 223838"/>
                <a:gd name="connsiteX0" fmla="*/ 0 w 776288"/>
                <a:gd name="connsiteY0" fmla="*/ 9525 h 233363"/>
                <a:gd name="connsiteX1" fmla="*/ 776288 w 776288"/>
                <a:gd name="connsiteY1" fmla="*/ 0 h 233363"/>
                <a:gd name="connsiteX2" fmla="*/ 723900 w 776288"/>
                <a:gd name="connsiteY2" fmla="*/ 233363 h 233363"/>
                <a:gd name="connsiteX3" fmla="*/ 0 w 776288"/>
                <a:gd name="connsiteY3" fmla="*/ 233363 h 233363"/>
                <a:gd name="connsiteX4" fmla="*/ 0 w 776288"/>
                <a:gd name="connsiteY4" fmla="*/ 9525 h 233363"/>
                <a:gd name="connsiteX0" fmla="*/ 4763 w 781051"/>
                <a:gd name="connsiteY0" fmla="*/ 9525 h 238125"/>
                <a:gd name="connsiteX1" fmla="*/ 781051 w 781051"/>
                <a:gd name="connsiteY1" fmla="*/ 0 h 238125"/>
                <a:gd name="connsiteX2" fmla="*/ 728663 w 781051"/>
                <a:gd name="connsiteY2" fmla="*/ 233363 h 238125"/>
                <a:gd name="connsiteX3" fmla="*/ 0 w 781051"/>
                <a:gd name="connsiteY3" fmla="*/ 238125 h 238125"/>
                <a:gd name="connsiteX4" fmla="*/ 4763 w 781051"/>
                <a:gd name="connsiteY4" fmla="*/ 9525 h 238125"/>
                <a:gd name="connsiteX0" fmla="*/ 4763 w 781051"/>
                <a:gd name="connsiteY0" fmla="*/ 9525 h 243013"/>
                <a:gd name="connsiteX1" fmla="*/ 781051 w 781051"/>
                <a:gd name="connsiteY1" fmla="*/ 0 h 243013"/>
                <a:gd name="connsiteX2" fmla="*/ 728663 w 781051"/>
                <a:gd name="connsiteY2" fmla="*/ 233363 h 243013"/>
                <a:gd name="connsiteX3" fmla="*/ 0 w 781051"/>
                <a:gd name="connsiteY3" fmla="*/ 238125 h 243013"/>
                <a:gd name="connsiteX4" fmla="*/ 4763 w 781051"/>
                <a:gd name="connsiteY4" fmla="*/ 9525 h 243013"/>
                <a:gd name="connsiteX0" fmla="*/ 4763 w 781051"/>
                <a:gd name="connsiteY0" fmla="*/ 9525 h 246997"/>
                <a:gd name="connsiteX1" fmla="*/ 781051 w 781051"/>
                <a:gd name="connsiteY1" fmla="*/ 0 h 246997"/>
                <a:gd name="connsiteX2" fmla="*/ 728663 w 781051"/>
                <a:gd name="connsiteY2" fmla="*/ 233363 h 246997"/>
                <a:gd name="connsiteX3" fmla="*/ 0 w 781051"/>
                <a:gd name="connsiteY3" fmla="*/ 242887 h 246997"/>
                <a:gd name="connsiteX4" fmla="*/ 4763 w 781051"/>
                <a:gd name="connsiteY4" fmla="*/ 9525 h 24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1" h="246997">
                  <a:moveTo>
                    <a:pt x="4763" y="9525"/>
                  </a:moveTo>
                  <a:lnTo>
                    <a:pt x="781051" y="0"/>
                  </a:lnTo>
                  <a:lnTo>
                    <a:pt x="728663" y="233363"/>
                  </a:lnTo>
                  <a:cubicBezTo>
                    <a:pt x="485775" y="234950"/>
                    <a:pt x="242888" y="255587"/>
                    <a:pt x="0" y="242887"/>
                  </a:cubicBezTo>
                  <a:cubicBezTo>
                    <a:pt x="1588" y="166687"/>
                    <a:pt x="3175" y="85725"/>
                    <a:pt x="4763" y="9525"/>
                  </a:cubicBezTo>
                  <a:close/>
                </a:path>
              </a:pathLst>
            </a:custGeom>
            <a:solidFill>
              <a:srgbClr val="E1D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222338" y="3119982"/>
              <a:ext cx="723900" cy="58985"/>
            </a:xfrm>
            <a:prstGeom prst="rect">
              <a:avLst/>
            </a:prstGeom>
            <a:solidFill>
              <a:srgbClr val="E1D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 rot="21377565">
              <a:off x="835922" y="2917438"/>
              <a:ext cx="524949" cy="46250"/>
            </a:xfrm>
            <a:prstGeom prst="rect">
              <a:avLst/>
            </a:prstGeom>
            <a:solidFill>
              <a:srgbClr val="E1D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 rot="21377565">
              <a:off x="835921" y="2983245"/>
              <a:ext cx="524949" cy="46250"/>
            </a:xfrm>
            <a:prstGeom prst="rect">
              <a:avLst/>
            </a:prstGeom>
            <a:solidFill>
              <a:srgbClr val="E1D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9115006" y="3076282"/>
            <a:ext cx="2806010" cy="3681697"/>
            <a:chOff x="9364980" y="2357591"/>
            <a:chExt cx="3181930" cy="424161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980" y="2357591"/>
              <a:ext cx="3181930" cy="424161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0437885" y="3988597"/>
              <a:ext cx="525197" cy="1523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</a:t>
              </a:r>
              <a:endParaRPr lang="zh-TW" altLang="en-US" sz="7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301970" y="3983829"/>
              <a:ext cx="526281" cy="1571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</a:t>
              </a:r>
              <a:endParaRPr lang="zh-TW" altLang="en-US" sz="7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21284811">
              <a:off x="10316651" y="3000181"/>
              <a:ext cx="546922" cy="52998"/>
            </a:xfrm>
            <a:prstGeom prst="rect">
              <a:avLst/>
            </a:prstGeom>
            <a:solidFill>
              <a:srgbClr val="C4C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 rot="21284811">
              <a:off x="10316651" y="3071550"/>
              <a:ext cx="546922" cy="52998"/>
            </a:xfrm>
            <a:prstGeom prst="rect">
              <a:avLst/>
            </a:prstGeom>
            <a:solidFill>
              <a:srgbClr val="C4C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972608" y="3240880"/>
              <a:ext cx="723900" cy="58985"/>
            </a:xfrm>
            <a:prstGeom prst="rect">
              <a:avLst/>
            </a:prstGeom>
            <a:solidFill>
              <a:srgbClr val="D8D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 rot="21411823">
              <a:off x="11229348" y="3158750"/>
              <a:ext cx="723900" cy="232555"/>
            </a:xfrm>
            <a:prstGeom prst="rect">
              <a:avLst/>
            </a:prstGeom>
            <a:solidFill>
              <a:srgbClr val="D8D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0615512" y="3648085"/>
              <a:ext cx="274739" cy="174615"/>
            </a:xfrm>
            <a:prstGeom prst="rect">
              <a:avLst/>
            </a:prstGeom>
            <a:solidFill>
              <a:srgbClr val="D7D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600" dirty="0" smtClean="0">
                  <a:solidFill>
                    <a:schemeClr val="tx1"/>
                  </a:solidFill>
                </a:rPr>
                <a:t>PI</a:t>
              </a:r>
              <a:endParaRPr lang="zh-TW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948789" y="3633476"/>
              <a:ext cx="274739" cy="174615"/>
            </a:xfrm>
            <a:prstGeom prst="rect">
              <a:avLst/>
            </a:prstGeom>
            <a:solidFill>
              <a:srgbClr val="D7D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600" dirty="0" smtClean="0">
                  <a:solidFill>
                    <a:schemeClr val="tx1"/>
                  </a:solidFill>
                </a:rPr>
                <a:t>PI</a:t>
              </a:r>
              <a:endParaRPr lang="zh-TW" alt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64203" y="2401034"/>
            <a:ext cx="30572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正本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或收據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熱感紙發票請複印乙份，與正本一起</a:t>
            </a:r>
            <a:r>
              <a:rPr lang="zh-TW" altLang="en-US" sz="11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粘貼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/>
          </a:p>
        </p:txBody>
      </p:sp>
      <p:sp>
        <p:nvSpPr>
          <p:cNvPr id="50" name="矩形 49"/>
          <p:cNvSpPr/>
          <p:nvPr/>
        </p:nvSpPr>
        <p:spPr>
          <a:xfrm>
            <a:off x="3469042" y="2430525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複印發票或收據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&amp;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粘存單</a:t>
            </a:r>
            <a:endParaRPr lang="zh-TW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9537715" y="2321049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檢附方式如下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迴紋針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別起即可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sp>
        <p:nvSpPr>
          <p:cNvPr id="52" name="十字形 51"/>
          <p:cNvSpPr/>
          <p:nvPr/>
        </p:nvSpPr>
        <p:spPr>
          <a:xfrm>
            <a:off x="3143627" y="2512971"/>
            <a:ext cx="298985" cy="3334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等於 52"/>
          <p:cNvSpPr/>
          <p:nvPr/>
        </p:nvSpPr>
        <p:spPr>
          <a:xfrm>
            <a:off x="8865493" y="2497901"/>
            <a:ext cx="385386" cy="3747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22583" y="28982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憑證檢附一式三份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361950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粘存單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正本憑證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indent="361950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粘存單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含騎縫章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indent="449263"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影本憑證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588857" y="2430525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複印發票或收據</a:t>
            </a:r>
            <a:endParaRPr lang="zh-TW" altLang="en-US" sz="1600" dirty="0"/>
          </a:p>
        </p:txBody>
      </p:sp>
      <p:sp>
        <p:nvSpPr>
          <p:cNvPr id="57" name="十字形 56"/>
          <p:cNvSpPr/>
          <p:nvPr/>
        </p:nvSpPr>
        <p:spPr>
          <a:xfrm>
            <a:off x="6113950" y="2523680"/>
            <a:ext cx="298985" cy="33342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7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45" y="1246506"/>
            <a:ext cx="10031225" cy="5296639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42874" y="172000"/>
            <a:ext cx="1778541" cy="1641469"/>
            <a:chOff x="539365" y="1284694"/>
            <a:chExt cx="2333056" cy="2153248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39365" y="1468132"/>
              <a:ext cx="2333056" cy="185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2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  <a:p>
              <a:pPr algn="ctr"/>
              <a:r>
                <a:rPr lang="zh-TW" altLang="en-US" sz="2000" b="1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產</a:t>
              </a:r>
              <a:r>
                <a:rPr lang="zh-TW" altLang="en-US" sz="2000" b="1" dirty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學</a:t>
              </a:r>
              <a:r>
                <a:rPr lang="zh-TW" altLang="en-US" sz="2000" b="1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合作</a:t>
              </a:r>
              <a:endParaRPr lang="en-US" altLang="zh-TW" sz="2000" b="1" dirty="0" smtClean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TCJ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117770" y="481116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請先撕下右側打孔處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</p:spTree>
    <p:extLst>
      <p:ext uri="{BB962C8B-B14F-4D97-AF65-F5344CB8AC3E}">
        <p14:creationId xmlns:p14="http://schemas.microsoft.com/office/powerpoint/2010/main" val="19281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2285" y="188667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憑證對齊規則</a:t>
            </a:r>
          </a:p>
        </p:txBody>
      </p:sp>
      <p:sp>
        <p:nvSpPr>
          <p:cNvPr id="8" name="矩形 7"/>
          <p:cNvSpPr/>
          <p:nvPr/>
        </p:nvSpPr>
        <p:spPr>
          <a:xfrm>
            <a:off x="332285" y="2348670"/>
            <a:ext cx="6369445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此案為</a:t>
            </a:r>
            <a:r>
              <a:rPr lang="zh-TW" altLang="en-US" sz="23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非聯採單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黏貼方式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:TCJ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案件都要黏貼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洞洞紙憑證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粘貼方式：</a:t>
            </a:r>
          </a:p>
          <a:p>
            <a:pPr marL="449263" indent="-87313">
              <a:lnSpc>
                <a:spcPct val="130000"/>
              </a:lnSpc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請靠右側，從下往上粘貼</a:t>
            </a:r>
          </a:p>
          <a:p>
            <a:pPr marL="449263" indent="-87313">
              <a:lnSpc>
                <a:spcPct val="130000"/>
              </a:lnSpc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採階梯式浮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</a:t>
            </a:r>
            <a:endParaRPr lang="zh-TW" altLang="en-US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便條請貼右上角</a:t>
            </a:r>
          </a:p>
          <a:p>
            <a:pPr>
              <a:lnSpc>
                <a:spcPct val="130000"/>
              </a:lnSpc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3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2300" u="dbl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尺寸之佐證請</a:t>
            </a:r>
            <a:r>
              <a:rPr lang="zh-TW" altLang="en-US" sz="23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與洞洞紙底部</a:t>
            </a:r>
            <a:r>
              <a:rPr lang="zh-TW" altLang="en-US" sz="2300" u="dbl" dirty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及右側為齊</a:t>
            </a:r>
          </a:p>
          <a:p>
            <a:pPr>
              <a:lnSpc>
                <a:spcPct val="130000"/>
              </a:lnSpc>
            </a:pP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熱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感紙發票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請複印乙份，與正本一起粘貼</a:t>
            </a:r>
            <a:endParaRPr lang="en-US" altLang="zh-TW" sz="23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>
              <a:lnSpc>
                <a:spcPct val="130000"/>
              </a:lnSpc>
            </a:pP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貼超出粘</a:t>
            </a:r>
            <a:r>
              <a:rPr lang="zh-TW" altLang="en-US" sz="2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存單</a:t>
            </a:r>
            <a:endParaRPr lang="en-US" altLang="zh-TW" sz="2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>
              <a:lnSpc>
                <a:spcPct val="130000"/>
              </a:lnSpc>
            </a:pPr>
            <a:r>
              <a:rPr lang="zh-TW" altLang="en-US" sz="2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2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不要貼到左側騎縫處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30" y="801747"/>
            <a:ext cx="5372769" cy="56911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75625" y="6050262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(請參閱範本)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42874" y="172000"/>
            <a:ext cx="1778541" cy="1641469"/>
            <a:chOff x="539365" y="1284694"/>
            <a:chExt cx="2333056" cy="2153248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39365" y="1468132"/>
              <a:ext cx="2333056" cy="185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2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  <a:p>
              <a:pPr algn="ctr"/>
              <a:r>
                <a:rPr lang="zh-TW" altLang="en-US" sz="2000" b="1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產</a:t>
              </a:r>
              <a:r>
                <a:rPr lang="zh-TW" altLang="en-US" sz="2000" b="1" dirty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學</a:t>
              </a:r>
              <a:r>
                <a:rPr lang="zh-TW" altLang="en-US" sz="2000" b="1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合作</a:t>
              </a:r>
              <a:endParaRPr lang="en-US" altLang="zh-TW" sz="2000" b="1" dirty="0" smtClean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6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346340" y="371088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黏貼於洞洞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紙者：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1672" y="894308"/>
            <a:ext cx="94815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若憑證全數為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大小，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無其他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如圖一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若憑證為聯採</a:t>
            </a:r>
            <a:r>
              <a:rPr lang="zh-TW" altLang="en-US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採購有單號者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(TZHL</a:t>
            </a:r>
            <a:r>
              <a:rPr lang="en-US" altLang="zh-TW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****</a:t>
            </a:r>
            <a:r>
              <a:rPr lang="en-US" altLang="zh-TW" sz="23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)(</a:t>
            </a:r>
            <a:r>
              <a:rPr lang="zh-TW" altLang="en-US" sz="2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如圖二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TW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2024.05 </a:t>
            </a:r>
            <a:r>
              <a:rPr lang="zh-TW" altLang="en-US" sz="160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研究部製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7461" r="868" b="3338"/>
          <a:stretch/>
        </p:blipFill>
        <p:spPr>
          <a:xfrm>
            <a:off x="823807" y="2398143"/>
            <a:ext cx="3519579" cy="434771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026919" y="5661878"/>
            <a:ext cx="3113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多張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憑證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於同一核銷單：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左上角請全數黏起來</a:t>
            </a:r>
            <a:endParaRPr lang="en-US" altLang="zh-TW" sz="16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arenR"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小便條黏貼在第一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張右上角</a:t>
            </a:r>
            <a:endParaRPr lang="zh-TW" altLang="en-US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002956" y="2477496"/>
            <a:ext cx="6934908" cy="4268361"/>
            <a:chOff x="5080432" y="2110630"/>
            <a:chExt cx="6934908" cy="426836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73672" y="2923633"/>
              <a:ext cx="2962117" cy="3948598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010" y="2110630"/>
              <a:ext cx="2994330" cy="4268361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1026918" y="529254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圖一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002955" y="2477496"/>
            <a:ext cx="3467617" cy="1200329"/>
            <a:chOff x="5045925" y="2216544"/>
            <a:chExt cx="3467617" cy="1200329"/>
          </a:xfrm>
        </p:grpSpPr>
        <p:sp>
          <p:nvSpPr>
            <p:cNvPr id="14" name="文字方塊 13"/>
            <p:cNvSpPr txBox="1"/>
            <p:nvPr/>
          </p:nvSpPr>
          <p:spPr>
            <a:xfrm>
              <a:off x="5045926" y="2585876"/>
              <a:ext cx="3467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若有多張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聯採單憑證</a:t>
              </a:r>
              <a:r>
                <a:rPr lang="zh-TW" altLang="en-US" sz="1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於同一核銷單：</a:t>
              </a:r>
              <a:endPara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zh-TW" altLang="en-US" sz="1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請全數請用迴紋針別起</a:t>
              </a:r>
              <a:endPara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arenR"/>
              </a:pPr>
              <a:r>
                <a:rPr lang="zh-TW" altLang="en-US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小便條黏貼在第一</a:t>
              </a:r>
              <a:r>
                <a:rPr lang="zh-TW" altLang="en-US" sz="16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張右上角</a:t>
              </a:r>
              <a:endPara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045925" y="221654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</a:t>
              </a:r>
              <a:r>
                <a:rPr lang="zh-TW" alt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endPara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41" y="1127447"/>
            <a:ext cx="9299034" cy="49864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30586" y="481116"/>
            <a:ext cx="334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請正確粘貼小便條和請款單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請款單請靠右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69054" y="481116"/>
            <a:ext cx="361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AutoNum type="circleNumWdWhitePlain" startAt="2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簽到退表不用貼，請⼀併繳交至研究部即可。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0776" y="1989680"/>
            <a:ext cx="738664" cy="47089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範本一、兼任助理薪資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4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81671" y="2075945"/>
            <a:ext cx="4740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請階層式</a:t>
            </a:r>
            <a:r>
              <a:rPr lang="zh-TW" altLang="en-US" sz="24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浮貼</a:t>
            </a:r>
            <a:r>
              <a:rPr lang="zh-TW" altLang="en-US" sz="2400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如右圖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小便條→請款單→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臨時工日誌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0776" y="1989680"/>
            <a:ext cx="738664" cy="424731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範本二、臨時工薪資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07" y="481116"/>
            <a:ext cx="4582164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30837" y="172001"/>
            <a:ext cx="1546206" cy="1427040"/>
            <a:chOff x="523574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3574" y="1977770"/>
              <a:ext cx="2333056" cy="7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產學合作</a:t>
              </a:r>
              <a:endParaRPr lang="en-US" altLang="zh-TW" sz="2000" b="1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200" dirty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TCJ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634608" y="1687354"/>
            <a:ext cx="738664" cy="51706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範本三、產學案助理薪資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9"/>
          <a:stretch/>
        </p:blipFill>
        <p:spPr>
          <a:xfrm>
            <a:off x="6942135" y="631329"/>
            <a:ext cx="5064617" cy="60039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76405" y="1540704"/>
            <a:ext cx="4942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紙本憑證請</a:t>
            </a:r>
            <a:r>
              <a:rPr lang="zh-TW" altLang="en-US" sz="2400" u="dbl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浮貼</a:t>
            </a:r>
            <a:r>
              <a:rPr lang="zh-TW" altLang="en-US" sz="2400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uFill>
                  <a:solidFill>
                    <a:srgbClr val="FF0000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如右圖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小便條→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領單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檔：人事費請領單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endParaRPr lang="en-US" altLang="zh-TW" dirty="0" smtClean="0"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 smtClean="0">
                <a:latin typeface="源泉圓體 M" panose="020B0600000000000000" pitchFamily="34" charset="-120"/>
                <a:ea typeface="源泉圓體 M" panose="020B0600000000000000" pitchFamily="34" charset="-120"/>
              </a:rPr>
              <a:t>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凡與產學案相關人事費用，黏貼方式都如右圖方式，電子檔案需附上人事請領單所有分頁。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人事請領單請至研究部首頁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表單及法規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核銷表單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下載區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33299"/>
          <a:stretch/>
        </p:blipFill>
        <p:spPr>
          <a:xfrm>
            <a:off x="2581269" y="5411447"/>
            <a:ext cx="4038072" cy="31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0776" y="1989680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範本四、其他費用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1414" y="172000"/>
            <a:ext cx="1778541" cy="1641469"/>
            <a:chOff x="524332" y="1284694"/>
            <a:chExt cx="2333056" cy="2153248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CD7080BD-3755-46E0-B4B7-B723F6D50B5F}"/>
                </a:ext>
              </a:extLst>
            </p:cNvPr>
            <p:cNvSpPr/>
            <p:nvPr/>
          </p:nvSpPr>
          <p:spPr>
            <a:xfrm rot="2700000">
              <a:off x="613481" y="1283083"/>
              <a:ext cx="2153248" cy="215647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4" name="TextBox 15">
              <a:extLst>
                <a:ext uri="{FF2B5EF4-FFF2-40B4-BE49-F238E27FC236}">
                  <a16:creationId xmlns:a16="http://schemas.microsoft.com/office/drawing/2014/main" xmlns="" id="{E135640A-1433-4C4D-8623-92CD63A9AD4C}"/>
                </a:ext>
              </a:extLst>
            </p:cNvPr>
            <p:cNvSpPr txBox="1"/>
            <p:nvPr/>
          </p:nvSpPr>
          <p:spPr>
            <a:xfrm>
              <a:off x="524332" y="1690187"/>
              <a:ext cx="2333056" cy="137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慈濟資金</a:t>
              </a:r>
              <a:endParaRPr lang="en-US" altLang="zh-TW" sz="2000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TCRD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TCMMP</a:t>
              </a:r>
              <a:endParaRPr lang="en-US" altLang="zh-TW" sz="1600" dirty="0">
                <a:solidFill>
                  <a:schemeClr val="accent1"/>
                </a:solidFill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TCMF - </a:t>
              </a:r>
              <a:r>
                <a:rPr lang="zh-TW" altLang="en-US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、</a:t>
              </a:r>
              <a:r>
                <a:rPr lang="en-US" altLang="zh-TW" sz="1600" dirty="0" smtClean="0">
                  <a:solidFill>
                    <a:schemeClr val="accent1"/>
                  </a:solidFill>
                  <a:ea typeface="微軟正黑體" panose="020B0604030504040204" pitchFamily="34" charset="-120"/>
                  <a:cs typeface="Arial" pitchFamily="34" charset="0"/>
                </a:rPr>
                <a:t>IMAR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2281672" y="387269"/>
            <a:ext cx="73712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紙本憑證同時有發票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或收據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憑證一起核銷時，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受試者禮券簽收為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22" y="2154298"/>
            <a:ext cx="2994212" cy="39913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7" b="6793"/>
          <a:stretch/>
        </p:blipFill>
        <p:spPr>
          <a:xfrm>
            <a:off x="1755287" y="2154298"/>
            <a:ext cx="3622698" cy="39913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1" y="2154298"/>
            <a:ext cx="3022084" cy="40285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66389" y="17342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或收據憑證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56473" y="172588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受試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者簽收明細表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466850" y="170999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所有黏貼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方式如下</a:t>
            </a:r>
            <a:endParaRPr lang="zh-TW" altLang="en-US" dirty="0"/>
          </a:p>
        </p:txBody>
      </p:sp>
      <p:sp>
        <p:nvSpPr>
          <p:cNvPr id="15" name="十字形 14"/>
          <p:cNvSpPr/>
          <p:nvPr/>
        </p:nvSpPr>
        <p:spPr>
          <a:xfrm>
            <a:off x="5204382" y="1721063"/>
            <a:ext cx="347205" cy="34720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於 15"/>
          <p:cNvSpPr/>
          <p:nvPr/>
        </p:nvSpPr>
        <p:spPr>
          <a:xfrm>
            <a:off x="8637843" y="1693512"/>
            <a:ext cx="385386" cy="3747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056473" y="2528960"/>
            <a:ext cx="206304" cy="20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808265" y="217340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紅色為黏貼處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9363698" y="2632568"/>
            <a:ext cx="206304" cy="206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018330" y="221904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紅色為黏貼處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51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4501</TotalTime>
  <Words>1371</Words>
  <Application>Microsoft Office PowerPoint</Application>
  <PresentationFormat>自訂</PresentationFormat>
  <Paragraphs>212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hp</dc:creator>
  <cp:lastModifiedBy>hp</cp:lastModifiedBy>
  <cp:revision>103</cp:revision>
  <dcterms:created xsi:type="dcterms:W3CDTF">2022-11-22T09:24:22Z</dcterms:created>
  <dcterms:modified xsi:type="dcterms:W3CDTF">2024-06-24T03:19:21Z</dcterms:modified>
</cp:coreProperties>
</file>